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56" r:id="rId5"/>
    <p:sldId id="290" r:id="rId6"/>
    <p:sldId id="291" r:id="rId7"/>
    <p:sldId id="293" r:id="rId8"/>
    <p:sldId id="301" r:id="rId9"/>
    <p:sldId id="303" r:id="rId10"/>
    <p:sldId id="304" r:id="rId11"/>
    <p:sldId id="305" r:id="rId12"/>
    <p:sldId id="321" r:id="rId13"/>
    <p:sldId id="306" r:id="rId14"/>
    <p:sldId id="307" r:id="rId15"/>
    <p:sldId id="315" r:id="rId16"/>
    <p:sldId id="314" r:id="rId17"/>
    <p:sldId id="316" r:id="rId18"/>
    <p:sldId id="320" r:id="rId19"/>
    <p:sldId id="317" r:id="rId20"/>
    <p:sldId id="319" r:id="rId21"/>
    <p:sldId id="308" r:id="rId22"/>
    <p:sldId id="318" r:id="rId23"/>
    <p:sldId id="309" r:id="rId24"/>
    <p:sldId id="310" r:id="rId25"/>
    <p:sldId id="313" r:id="rId26"/>
    <p:sldId id="312" r:id="rId27"/>
    <p:sldId id="311" r:id="rId28"/>
    <p:sldId id="287" r:id="rId29"/>
  </p:sldIdLst>
  <p:sldSz cx="12192000" cy="6858000"/>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639"/>
    <a:srgbClr val="009653"/>
    <a:srgbClr val="D1D1D1"/>
    <a:srgbClr val="C3CBC8"/>
    <a:srgbClr val="AEBEB8"/>
    <a:srgbClr val="8DA59A"/>
    <a:srgbClr val="567265"/>
    <a:srgbClr val="2F4B3D"/>
    <a:srgbClr val="D9D9D9"/>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CB8BB-17E5-9431-6715-39489FBC3FF8}" v="159" dt="2023-02-12T23:04:19.474"/>
    <p1510:client id="{0FAE670B-25FB-169B-4717-A80E5FE7853B}" v="456" dt="2023-02-10T22:28:11.525"/>
    <p1510:client id="{1F87BD1D-3F33-A396-FEA3-B6972A798F1A}" v="3" dt="2023-02-16T17:10:29.983"/>
    <p1510:client id="{27A7DD50-5F09-1E8D-5959-F64552AA7280}" v="150" dt="2023-02-13T23:18:42.328"/>
    <p1510:client id="{43CA6FB1-204F-82B5-EAEE-A84E575AD20F}" v="353" dt="2023-02-12T23:02:50.491"/>
    <p1510:client id="{5A2AE0DC-66DB-00FB-126C-66B49E6355D2}" v="556" dt="2023-02-16T16:01:13.163"/>
    <p1510:client id="{68A2CE32-8482-274A-2488-53B73D24C63F}" v="2186" dt="2023-02-10T23:07:00.145"/>
    <p1510:client id="{8B73EE8A-3D09-68BF-7D2F-05B8A8B987EE}" v="75" dt="2023-02-16T15:25:22.031"/>
    <p1510:client id="{8E4F0DB9-1399-4E0C-D18E-F25B8FE34DB6}" v="1204" dt="2023-02-10T23:04:56.673"/>
    <p1510:client id="{91B7DFD5-7E72-5DD0-477C-D6F2BC64A2C9}" v="11" dt="2023-02-13T22:21:12.511"/>
    <p1510:client id="{BA8B44AE-081A-A614-03DB-D2CE7899940B}" v="56" dt="2023-02-16T16:52:50.341"/>
    <p1510:client id="{D2D31890-B3B1-B09A-92EC-584E3AB1A2A0}" v="2" dt="2023-02-13T23:32:54.605"/>
    <p1510:client id="{DE72DC7F-298B-4528-A556-8A84ED03858D}" v="255" dt="2023-02-13T23:04:51.625"/>
    <p1510:client id="{E0F53F63-0C02-7354-054A-CF575337C58E}" v="53" dt="2023-02-14T22:22:46.47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0" autoAdjust="0"/>
    <p:restoredTop sz="84474" autoAdjust="0"/>
  </p:normalViewPr>
  <p:slideViewPr>
    <p:cSldViewPr snapToGrid="0">
      <p:cViewPr varScale="1">
        <p:scale>
          <a:sx n="69" d="100"/>
          <a:sy n="69" d="100"/>
        </p:scale>
        <p:origin x="1421"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a Feltrin" userId="S::10698684@polimi.it::e9389429-4cbe-45a1-aae8-0f687c2782d8" providerId="AD" clId="Web-{1F87BD1D-3F33-A396-FEA3-B6972A798F1A}"/>
    <pc:docChg chg="modSld">
      <pc:chgData name="Elia Feltrin" userId="S::10698684@polimi.it::e9389429-4cbe-45a1-aae8-0f687c2782d8" providerId="AD" clId="Web-{1F87BD1D-3F33-A396-FEA3-B6972A798F1A}" dt="2023-02-16T17:11:17.562" v="1260"/>
      <pc:docMkLst>
        <pc:docMk/>
      </pc:docMkLst>
      <pc:sldChg chg="modNotes">
        <pc:chgData name="Elia Feltrin" userId="S::10698684@polimi.it::e9389429-4cbe-45a1-aae8-0f687c2782d8" providerId="AD" clId="Web-{1F87BD1D-3F33-A396-FEA3-B6972A798F1A}" dt="2023-02-16T16:51:20.286" v="635"/>
        <pc:sldMkLst>
          <pc:docMk/>
          <pc:sldMk cId="282801020" sldId="307"/>
        </pc:sldMkLst>
      </pc:sldChg>
      <pc:sldChg chg="modNotes">
        <pc:chgData name="Elia Feltrin" userId="S::10698684@polimi.it::e9389429-4cbe-45a1-aae8-0f687c2782d8" providerId="AD" clId="Web-{1F87BD1D-3F33-A396-FEA3-B6972A798F1A}" dt="2023-02-16T17:07:23.307" v="1154"/>
        <pc:sldMkLst>
          <pc:docMk/>
          <pc:sldMk cId="2538598011" sldId="309"/>
        </pc:sldMkLst>
      </pc:sldChg>
      <pc:sldChg chg="modNotes">
        <pc:chgData name="Elia Feltrin" userId="S::10698684@polimi.it::e9389429-4cbe-45a1-aae8-0f687c2782d8" providerId="AD" clId="Web-{1F87BD1D-3F33-A396-FEA3-B6972A798F1A}" dt="2023-02-16T17:09:27.310" v="1172"/>
        <pc:sldMkLst>
          <pc:docMk/>
          <pc:sldMk cId="3930283236" sldId="310"/>
        </pc:sldMkLst>
      </pc:sldChg>
      <pc:sldChg chg="modNotes">
        <pc:chgData name="Elia Feltrin" userId="S::10698684@polimi.it::e9389429-4cbe-45a1-aae8-0f687c2782d8" providerId="AD" clId="Web-{1F87BD1D-3F33-A396-FEA3-B6972A798F1A}" dt="2023-02-16T17:11:17.562" v="1260"/>
        <pc:sldMkLst>
          <pc:docMk/>
          <pc:sldMk cId="3279177330" sldId="311"/>
        </pc:sldMkLst>
      </pc:sldChg>
      <pc:sldChg chg="modNotes">
        <pc:chgData name="Elia Feltrin" userId="S::10698684@polimi.it::e9389429-4cbe-45a1-aae8-0f687c2782d8" providerId="AD" clId="Web-{1F87BD1D-3F33-A396-FEA3-B6972A798F1A}" dt="2023-02-16T17:10:00.170" v="1187"/>
        <pc:sldMkLst>
          <pc:docMk/>
          <pc:sldMk cId="560988844" sldId="312"/>
        </pc:sldMkLst>
      </pc:sldChg>
      <pc:sldChg chg="modNotes">
        <pc:chgData name="Elia Feltrin" userId="S::10698684@polimi.it::e9389429-4cbe-45a1-aae8-0f687c2782d8" providerId="AD" clId="Web-{1F87BD1D-3F33-A396-FEA3-B6972A798F1A}" dt="2023-02-16T17:10:27.639" v="1251"/>
        <pc:sldMkLst>
          <pc:docMk/>
          <pc:sldMk cId="2711635561" sldId="313"/>
        </pc:sldMkLst>
      </pc:sldChg>
    </pc:docChg>
  </pc:docChgLst>
  <pc:docChgLst>
    <pc:chgData name="Riccardo Bravin" userId="S::10938491@polimi.it::5d6c48f0-562d-413a-b75d-bbf93b0b22f0" providerId="AD" clId="Web-{D2D31890-B3B1-B09A-92EC-584E3AB1A2A0}"/>
    <pc:docChg chg="modSld">
      <pc:chgData name="Riccardo Bravin" userId="S::10938491@polimi.it::5d6c48f0-562d-413a-b75d-bbf93b0b22f0" providerId="AD" clId="Web-{D2D31890-B3B1-B09A-92EC-584E3AB1A2A0}" dt="2023-02-13T23:32:54.605" v="1" actId="1076"/>
      <pc:docMkLst>
        <pc:docMk/>
      </pc:docMkLst>
      <pc:sldChg chg="addSp modSp">
        <pc:chgData name="Riccardo Bravin" userId="S::10938491@polimi.it::5d6c48f0-562d-413a-b75d-bbf93b0b22f0" providerId="AD" clId="Web-{D2D31890-B3B1-B09A-92EC-584E3AB1A2A0}" dt="2023-02-13T23:32:54.605" v="1" actId="1076"/>
        <pc:sldMkLst>
          <pc:docMk/>
          <pc:sldMk cId="2538598011" sldId="309"/>
        </pc:sldMkLst>
        <pc:picChg chg="add mod">
          <ac:chgData name="Riccardo Bravin" userId="S::10938491@polimi.it::5d6c48f0-562d-413a-b75d-bbf93b0b22f0" providerId="AD" clId="Web-{D2D31890-B3B1-B09A-92EC-584E3AB1A2A0}" dt="2023-02-13T23:32:54.605" v="1" actId="1076"/>
          <ac:picMkLst>
            <pc:docMk/>
            <pc:sldMk cId="2538598011" sldId="309"/>
            <ac:picMk id="3" creationId="{188D9141-8B6E-2D88-E164-146D763FED3F}"/>
          </ac:picMkLst>
        </pc:picChg>
      </pc:sldChg>
    </pc:docChg>
  </pc:docChgLst>
  <pc:docChgLst>
    <pc:chgData name="Riccardo Bravin" userId="S::10938491@polimi.it::5d6c48f0-562d-413a-b75d-bbf93b0b22f0" providerId="AD" clId="Web-{033CB8BB-17E5-9431-6715-39489FBC3FF8}"/>
    <pc:docChg chg="addSld modSld">
      <pc:chgData name="Riccardo Bravin" userId="S::10938491@polimi.it::5d6c48f0-562d-413a-b75d-bbf93b0b22f0" providerId="AD" clId="Web-{033CB8BB-17E5-9431-6715-39489FBC3FF8}" dt="2023-02-12T23:04:19.474" v="687" actId="1076"/>
      <pc:docMkLst>
        <pc:docMk/>
      </pc:docMkLst>
      <pc:sldChg chg="modSp">
        <pc:chgData name="Riccardo Bravin" userId="S::10938491@polimi.it::5d6c48f0-562d-413a-b75d-bbf93b0b22f0" providerId="AD" clId="Web-{033CB8BB-17E5-9431-6715-39489FBC3FF8}" dt="2023-02-12T22:49:02.823" v="643" actId="20577"/>
        <pc:sldMkLst>
          <pc:docMk/>
          <pc:sldMk cId="751463478" sldId="298"/>
        </pc:sldMkLst>
        <pc:spChg chg="mod">
          <ac:chgData name="Riccardo Bravin" userId="S::10938491@polimi.it::5d6c48f0-562d-413a-b75d-bbf93b0b22f0" providerId="AD" clId="Web-{033CB8BB-17E5-9431-6715-39489FBC3FF8}" dt="2023-02-12T22:49:02.823" v="643" actId="20577"/>
          <ac:spMkLst>
            <pc:docMk/>
            <pc:sldMk cId="751463478" sldId="298"/>
            <ac:spMk id="3" creationId="{F6A56A4F-AACE-EC4D-48F4-08315B2C09FF}"/>
          </ac:spMkLst>
        </pc:spChg>
      </pc:sldChg>
      <pc:sldChg chg="modNotes">
        <pc:chgData name="Riccardo Bravin" userId="S::10938491@polimi.it::5d6c48f0-562d-413a-b75d-bbf93b0b22f0" providerId="AD" clId="Web-{033CB8BB-17E5-9431-6715-39489FBC3FF8}" dt="2023-02-12T22:20:16.183" v="287"/>
        <pc:sldMkLst>
          <pc:docMk/>
          <pc:sldMk cId="3770549330" sldId="301"/>
        </pc:sldMkLst>
      </pc:sldChg>
      <pc:sldChg chg="modSp add replId modNotes">
        <pc:chgData name="Riccardo Bravin" userId="S::10938491@polimi.it::5d6c48f0-562d-413a-b75d-bbf93b0b22f0" providerId="AD" clId="Web-{033CB8BB-17E5-9431-6715-39489FBC3FF8}" dt="2023-02-12T22:20:00.182" v="276"/>
        <pc:sldMkLst>
          <pc:docMk/>
          <pc:sldMk cId="1745474240" sldId="302"/>
        </pc:sldMkLst>
        <pc:spChg chg="mod">
          <ac:chgData name="Riccardo Bravin" userId="S::10938491@polimi.it::5d6c48f0-562d-413a-b75d-bbf93b0b22f0" providerId="AD" clId="Web-{033CB8BB-17E5-9431-6715-39489FBC3FF8}" dt="2023-02-12T22:19:41.431" v="251" actId="20577"/>
          <ac:spMkLst>
            <pc:docMk/>
            <pc:sldMk cId="1745474240" sldId="302"/>
            <ac:spMk id="3" creationId="{C5E453A2-4486-8702-F984-8C84A9285949}"/>
          </ac:spMkLst>
        </pc:spChg>
      </pc:sldChg>
      <pc:sldChg chg="modSp modNotes">
        <pc:chgData name="Riccardo Bravin" userId="S::10938491@polimi.it::5d6c48f0-562d-413a-b75d-bbf93b0b22f0" providerId="AD" clId="Web-{033CB8BB-17E5-9431-6715-39489FBC3FF8}" dt="2023-02-12T22:22:41.568" v="376"/>
        <pc:sldMkLst>
          <pc:docMk/>
          <pc:sldMk cId="1350205476" sldId="303"/>
        </pc:sldMkLst>
        <pc:spChg chg="mod">
          <ac:chgData name="Riccardo Bravin" userId="S::10938491@polimi.it::5d6c48f0-562d-413a-b75d-bbf93b0b22f0" providerId="AD" clId="Web-{033CB8BB-17E5-9431-6715-39489FBC3FF8}" dt="2023-02-12T22:20:40.122" v="288" actId="20577"/>
          <ac:spMkLst>
            <pc:docMk/>
            <pc:sldMk cId="1350205476" sldId="303"/>
            <ac:spMk id="2" creationId="{CD1408F5-E606-4393-B7D8-200EE5A22736}"/>
          </ac:spMkLst>
        </pc:spChg>
      </pc:sldChg>
      <pc:sldChg chg="modNotes">
        <pc:chgData name="Riccardo Bravin" userId="S::10938491@polimi.it::5d6c48f0-562d-413a-b75d-bbf93b0b22f0" providerId="AD" clId="Web-{033CB8BB-17E5-9431-6715-39489FBC3FF8}" dt="2023-02-12T22:29:24.061" v="379"/>
        <pc:sldMkLst>
          <pc:docMk/>
          <pc:sldMk cId="2853283385" sldId="304"/>
        </pc:sldMkLst>
      </pc:sldChg>
      <pc:sldChg chg="modNotes">
        <pc:chgData name="Riccardo Bravin" userId="S::10938491@polimi.it::5d6c48f0-562d-413a-b75d-bbf93b0b22f0" providerId="AD" clId="Web-{033CB8BB-17E5-9431-6715-39489FBC3FF8}" dt="2023-02-12T22:36:17.869" v="536"/>
        <pc:sldMkLst>
          <pc:docMk/>
          <pc:sldMk cId="3986502266" sldId="305"/>
        </pc:sldMkLst>
      </pc:sldChg>
      <pc:sldChg chg="addSp delSp modSp">
        <pc:chgData name="Riccardo Bravin" userId="S::10938491@polimi.it::5d6c48f0-562d-413a-b75d-bbf93b0b22f0" providerId="AD" clId="Web-{033CB8BB-17E5-9431-6715-39489FBC3FF8}" dt="2023-02-12T23:04:19.474" v="687" actId="1076"/>
        <pc:sldMkLst>
          <pc:docMk/>
          <pc:sldMk cId="282801020" sldId="307"/>
        </pc:sldMkLst>
        <pc:picChg chg="del">
          <ac:chgData name="Riccardo Bravin" userId="S::10938491@polimi.it::5d6c48f0-562d-413a-b75d-bbf93b0b22f0" providerId="AD" clId="Web-{033CB8BB-17E5-9431-6715-39489FBC3FF8}" dt="2023-02-12T22:49:09.401" v="644"/>
          <ac:picMkLst>
            <pc:docMk/>
            <pc:sldMk cId="282801020" sldId="307"/>
            <ac:picMk id="3" creationId="{D9AF2A1E-2B82-AB63-8472-6F27AFBF8885}"/>
          </ac:picMkLst>
        </pc:picChg>
        <pc:picChg chg="add del mod">
          <ac:chgData name="Riccardo Bravin" userId="S::10938491@polimi.it::5d6c48f0-562d-413a-b75d-bbf93b0b22f0" providerId="AD" clId="Web-{033CB8BB-17E5-9431-6715-39489FBC3FF8}" dt="2023-02-12T23:04:05.504" v="683"/>
          <ac:picMkLst>
            <pc:docMk/>
            <pc:sldMk cId="282801020" sldId="307"/>
            <ac:picMk id="6" creationId="{32302BFA-66E5-3B66-1495-462BF89BF8CC}"/>
          </ac:picMkLst>
        </pc:picChg>
        <pc:picChg chg="add mod">
          <ac:chgData name="Riccardo Bravin" userId="S::10938491@polimi.it::5d6c48f0-562d-413a-b75d-bbf93b0b22f0" providerId="AD" clId="Web-{033CB8BB-17E5-9431-6715-39489FBC3FF8}" dt="2023-02-12T23:04:19.474" v="687" actId="1076"/>
          <ac:picMkLst>
            <pc:docMk/>
            <pc:sldMk cId="282801020" sldId="307"/>
            <ac:picMk id="8" creationId="{F294D056-B38F-A21B-504F-889C49CFA5A7}"/>
          </ac:picMkLst>
        </pc:picChg>
      </pc:sldChg>
      <pc:sldChg chg="addSp modSp add replId">
        <pc:chgData name="Riccardo Bravin" userId="S::10938491@polimi.it::5d6c48f0-562d-413a-b75d-bbf93b0b22f0" providerId="AD" clId="Web-{033CB8BB-17E5-9431-6715-39489FBC3FF8}" dt="2023-02-12T22:55:02.408" v="680" actId="1076"/>
        <pc:sldMkLst>
          <pc:docMk/>
          <pc:sldMk cId="1081437153" sldId="308"/>
        </pc:sldMkLst>
        <pc:spChg chg="mod">
          <ac:chgData name="Riccardo Bravin" userId="S::10938491@polimi.it::5d6c48f0-562d-413a-b75d-bbf93b0b22f0" providerId="AD" clId="Web-{033CB8BB-17E5-9431-6715-39489FBC3FF8}" dt="2023-02-12T22:54:48.079" v="675" actId="20577"/>
          <ac:spMkLst>
            <pc:docMk/>
            <pc:sldMk cId="1081437153" sldId="308"/>
            <ac:spMk id="2" creationId="{CD1408F5-E606-4393-B7D8-200EE5A22736}"/>
          </ac:spMkLst>
        </pc:spChg>
        <pc:picChg chg="add mod">
          <ac:chgData name="Riccardo Bravin" userId="S::10938491@polimi.it::5d6c48f0-562d-413a-b75d-bbf93b0b22f0" providerId="AD" clId="Web-{033CB8BB-17E5-9431-6715-39489FBC3FF8}" dt="2023-02-12T22:55:02.408" v="680" actId="1076"/>
          <ac:picMkLst>
            <pc:docMk/>
            <pc:sldMk cId="1081437153" sldId="308"/>
            <ac:picMk id="3" creationId="{832316CB-6248-7301-92A3-F6867C2CB606}"/>
          </ac:picMkLst>
        </pc:picChg>
      </pc:sldChg>
    </pc:docChg>
  </pc:docChgLst>
  <pc:docChgLst>
    <pc:chgData name="Elia Feltrin" userId="S::10698684@polimi.it::e9389429-4cbe-45a1-aae8-0f687c2782d8" providerId="AD" clId="Web-{DE72DC7F-298B-4528-A556-8A84ED03858D}"/>
    <pc:docChg chg="addSld delSld modSld">
      <pc:chgData name="Elia Feltrin" userId="S::10698684@polimi.it::e9389429-4cbe-45a1-aae8-0f687c2782d8" providerId="AD" clId="Web-{DE72DC7F-298B-4528-A556-8A84ED03858D}" dt="2023-02-13T23:04:51.625" v="269" actId="20577"/>
      <pc:docMkLst>
        <pc:docMk/>
      </pc:docMkLst>
      <pc:sldChg chg="del">
        <pc:chgData name="Elia Feltrin" userId="S::10698684@polimi.it::e9389429-4cbe-45a1-aae8-0f687c2782d8" providerId="AD" clId="Web-{DE72DC7F-298B-4528-A556-8A84ED03858D}" dt="2023-02-13T22:22:21.038" v="0"/>
        <pc:sldMkLst>
          <pc:docMk/>
          <pc:sldMk cId="1871534186" sldId="296"/>
        </pc:sldMkLst>
      </pc:sldChg>
      <pc:sldChg chg="del">
        <pc:chgData name="Elia Feltrin" userId="S::10698684@polimi.it::e9389429-4cbe-45a1-aae8-0f687c2782d8" providerId="AD" clId="Web-{DE72DC7F-298B-4528-A556-8A84ED03858D}" dt="2023-02-13T22:22:45.039" v="1"/>
        <pc:sldMkLst>
          <pc:docMk/>
          <pc:sldMk cId="4281466108" sldId="297"/>
        </pc:sldMkLst>
      </pc:sldChg>
      <pc:sldChg chg="modSp">
        <pc:chgData name="Elia Feltrin" userId="S::10698684@polimi.it::e9389429-4cbe-45a1-aae8-0f687c2782d8" providerId="AD" clId="Web-{DE72DC7F-298B-4528-A556-8A84ED03858D}" dt="2023-02-13T22:23:46.338" v="13" actId="20577"/>
        <pc:sldMkLst>
          <pc:docMk/>
          <pc:sldMk cId="3462471803" sldId="299"/>
        </pc:sldMkLst>
        <pc:spChg chg="mod">
          <ac:chgData name="Elia Feltrin" userId="S::10698684@polimi.it::e9389429-4cbe-45a1-aae8-0f687c2782d8" providerId="AD" clId="Web-{DE72DC7F-298B-4528-A556-8A84ED03858D}" dt="2023-02-13T22:23:46.338" v="13" actId="20577"/>
          <ac:spMkLst>
            <pc:docMk/>
            <pc:sldMk cId="3462471803" sldId="299"/>
            <ac:spMk id="3" creationId="{7A3050CC-5976-B6DF-A0F4-E3B7C9A83BBA}"/>
          </ac:spMkLst>
        </pc:spChg>
      </pc:sldChg>
      <pc:sldChg chg="modSp">
        <pc:chgData name="Elia Feltrin" userId="S::10698684@polimi.it::e9389429-4cbe-45a1-aae8-0f687c2782d8" providerId="AD" clId="Web-{DE72DC7F-298B-4528-A556-8A84ED03858D}" dt="2023-02-13T22:30:58.320" v="27" actId="20577"/>
        <pc:sldMkLst>
          <pc:docMk/>
          <pc:sldMk cId="1081437153" sldId="308"/>
        </pc:sldMkLst>
        <pc:spChg chg="mod">
          <ac:chgData name="Elia Feltrin" userId="S::10698684@polimi.it::e9389429-4cbe-45a1-aae8-0f687c2782d8" providerId="AD" clId="Web-{DE72DC7F-298B-4528-A556-8A84ED03858D}" dt="2023-02-13T22:30:58.320" v="27" actId="20577"/>
          <ac:spMkLst>
            <pc:docMk/>
            <pc:sldMk cId="1081437153" sldId="308"/>
            <ac:spMk id="5" creationId="{6111DDA5-4A27-79B2-835D-2E232A8C8659}"/>
          </ac:spMkLst>
        </pc:spChg>
      </pc:sldChg>
      <pc:sldChg chg="addSp delSp modSp add replId">
        <pc:chgData name="Elia Feltrin" userId="S::10698684@polimi.it::e9389429-4cbe-45a1-aae8-0f687c2782d8" providerId="AD" clId="Web-{DE72DC7F-298B-4528-A556-8A84ED03858D}" dt="2023-02-13T22:39:56.075" v="74" actId="20577"/>
        <pc:sldMkLst>
          <pc:docMk/>
          <pc:sldMk cId="2538598011" sldId="309"/>
        </pc:sldMkLst>
        <pc:spChg chg="mod">
          <ac:chgData name="Elia Feltrin" userId="S::10698684@polimi.it::e9389429-4cbe-45a1-aae8-0f687c2782d8" providerId="AD" clId="Web-{DE72DC7F-298B-4528-A556-8A84ED03858D}" dt="2023-02-13T22:39:56.075" v="74" actId="20577"/>
          <ac:spMkLst>
            <pc:docMk/>
            <pc:sldMk cId="2538598011" sldId="309"/>
            <ac:spMk id="2" creationId="{CD1408F5-E606-4393-B7D8-200EE5A22736}"/>
          </ac:spMkLst>
        </pc:spChg>
        <pc:spChg chg="del">
          <ac:chgData name="Elia Feltrin" userId="S::10698684@polimi.it::e9389429-4cbe-45a1-aae8-0f687c2782d8" providerId="AD" clId="Web-{DE72DC7F-298B-4528-A556-8A84ED03858D}" dt="2023-02-13T22:38:43.901" v="36"/>
          <ac:spMkLst>
            <pc:docMk/>
            <pc:sldMk cId="2538598011" sldId="309"/>
            <ac:spMk id="3" creationId="{D2FA9F63-CBA0-7D11-3BE5-DB588D5F6EEE}"/>
          </ac:spMkLst>
        </pc:spChg>
        <pc:picChg chg="add mod">
          <ac:chgData name="Elia Feltrin" userId="S::10698684@polimi.it::e9389429-4cbe-45a1-aae8-0f687c2782d8" providerId="AD" clId="Web-{DE72DC7F-298B-4528-A556-8A84ED03858D}" dt="2023-02-13T22:38:47.823" v="37" actId="1076"/>
          <ac:picMkLst>
            <pc:docMk/>
            <pc:sldMk cId="2538598011" sldId="309"/>
            <ac:picMk id="6" creationId="{17309598-B2AE-0270-0ED5-5DF6CCC2E2E4}"/>
          </ac:picMkLst>
        </pc:picChg>
        <pc:picChg chg="del">
          <ac:chgData name="Elia Feltrin" userId="S::10698684@polimi.it::e9389429-4cbe-45a1-aae8-0f687c2782d8" providerId="AD" clId="Web-{DE72DC7F-298B-4528-A556-8A84ED03858D}" dt="2023-02-13T22:38:18.306" v="29"/>
          <ac:picMkLst>
            <pc:docMk/>
            <pc:sldMk cId="2538598011" sldId="309"/>
            <ac:picMk id="8" creationId="{F294D056-B38F-A21B-504F-889C49CFA5A7}"/>
          </ac:picMkLst>
        </pc:picChg>
      </pc:sldChg>
      <pc:sldChg chg="delSp modSp add replId modNotes">
        <pc:chgData name="Elia Feltrin" userId="S::10698684@polimi.it::e9389429-4cbe-45a1-aae8-0f687c2782d8" providerId="AD" clId="Web-{DE72DC7F-298B-4528-A556-8A84ED03858D}" dt="2023-02-13T23:02:01.947" v="142" actId="20577"/>
        <pc:sldMkLst>
          <pc:docMk/>
          <pc:sldMk cId="3930283236" sldId="310"/>
        </pc:sldMkLst>
        <pc:spChg chg="mod">
          <ac:chgData name="Elia Feltrin" userId="S::10698684@polimi.it::e9389429-4cbe-45a1-aae8-0f687c2782d8" providerId="AD" clId="Web-{DE72DC7F-298B-4528-A556-8A84ED03858D}" dt="2023-02-13T23:02:01.947" v="142" actId="20577"/>
          <ac:spMkLst>
            <pc:docMk/>
            <pc:sldMk cId="3930283236" sldId="310"/>
            <ac:spMk id="2" creationId="{CD1408F5-E606-4393-B7D8-200EE5A22736}"/>
          </ac:spMkLst>
        </pc:spChg>
        <pc:picChg chg="del">
          <ac:chgData name="Elia Feltrin" userId="S::10698684@polimi.it::e9389429-4cbe-45a1-aae8-0f687c2782d8" providerId="AD" clId="Web-{DE72DC7F-298B-4528-A556-8A84ED03858D}" dt="2023-02-13T22:52:46.333" v="76"/>
          <ac:picMkLst>
            <pc:docMk/>
            <pc:sldMk cId="3930283236" sldId="310"/>
            <ac:picMk id="6" creationId="{17309598-B2AE-0270-0ED5-5DF6CCC2E2E4}"/>
          </ac:picMkLst>
        </pc:picChg>
      </pc:sldChg>
      <pc:sldChg chg="addSp delSp modSp">
        <pc:chgData name="Elia Feltrin" userId="S::10698684@polimi.it::e9389429-4cbe-45a1-aae8-0f687c2782d8" providerId="AD" clId="Web-{DE72DC7F-298B-4528-A556-8A84ED03858D}" dt="2023-02-13T23:04:51.625" v="269" actId="20577"/>
        <pc:sldMkLst>
          <pc:docMk/>
          <pc:sldMk cId="3279177330" sldId="311"/>
        </pc:sldMkLst>
        <pc:spChg chg="del">
          <ac:chgData name="Elia Feltrin" userId="S::10698684@polimi.it::e9389429-4cbe-45a1-aae8-0f687c2782d8" providerId="AD" clId="Web-{DE72DC7F-298B-4528-A556-8A84ED03858D}" dt="2023-02-13T23:04:18.842" v="244"/>
          <ac:spMkLst>
            <pc:docMk/>
            <pc:sldMk cId="3279177330" sldId="311"/>
            <ac:spMk id="2" creationId="{CD1408F5-E606-4393-B7D8-200EE5A22736}"/>
          </ac:spMkLst>
        </pc:spChg>
        <pc:spChg chg="add del mod">
          <ac:chgData name="Elia Feltrin" userId="S::10698684@polimi.it::e9389429-4cbe-45a1-aae8-0f687c2782d8" providerId="AD" clId="Web-{DE72DC7F-298B-4528-A556-8A84ED03858D}" dt="2023-02-13T23:04:20.999" v="245"/>
          <ac:spMkLst>
            <pc:docMk/>
            <pc:sldMk cId="3279177330" sldId="311"/>
            <ac:spMk id="7" creationId="{35D346DA-A782-BCAA-3149-E2F82022144B}"/>
          </ac:spMkLst>
        </pc:spChg>
        <pc:spChg chg="add mod">
          <ac:chgData name="Elia Feltrin" userId="S::10698684@polimi.it::e9389429-4cbe-45a1-aae8-0f687c2782d8" providerId="AD" clId="Web-{DE72DC7F-298B-4528-A556-8A84ED03858D}" dt="2023-02-13T23:04:51.625" v="269" actId="20577"/>
          <ac:spMkLst>
            <pc:docMk/>
            <pc:sldMk cId="3279177330" sldId="311"/>
            <ac:spMk id="9" creationId="{5EF600C9-FAE1-239B-AB4D-F25D66E82AAC}"/>
          </ac:spMkLst>
        </pc:spChg>
      </pc:sldChg>
      <pc:sldChg chg="addSp delSp modSp">
        <pc:chgData name="Elia Feltrin" userId="S::10698684@polimi.it::e9389429-4cbe-45a1-aae8-0f687c2782d8" providerId="AD" clId="Web-{DE72DC7F-298B-4528-A556-8A84ED03858D}" dt="2023-02-13T23:04:04.076" v="243" actId="1076"/>
        <pc:sldMkLst>
          <pc:docMk/>
          <pc:sldMk cId="560988844" sldId="312"/>
        </pc:sldMkLst>
        <pc:spChg chg="del">
          <ac:chgData name="Elia Feltrin" userId="S::10698684@polimi.it::e9389429-4cbe-45a1-aae8-0f687c2782d8" providerId="AD" clId="Web-{DE72DC7F-298B-4528-A556-8A84ED03858D}" dt="2023-02-13T23:02:49.558" v="167"/>
          <ac:spMkLst>
            <pc:docMk/>
            <pc:sldMk cId="560988844" sldId="312"/>
            <ac:spMk id="2" creationId="{CD1408F5-E606-4393-B7D8-200EE5A22736}"/>
          </ac:spMkLst>
        </pc:spChg>
        <pc:spChg chg="add del mod">
          <ac:chgData name="Elia Feltrin" userId="S::10698684@polimi.it::e9389429-4cbe-45a1-aae8-0f687c2782d8" providerId="AD" clId="Web-{DE72DC7F-298B-4528-A556-8A84ED03858D}" dt="2023-02-13T23:02:53.121" v="170"/>
          <ac:spMkLst>
            <pc:docMk/>
            <pc:sldMk cId="560988844" sldId="312"/>
            <ac:spMk id="7" creationId="{3228F6AE-2E72-7F4C-BA90-476E90C2FBC4}"/>
          </ac:spMkLst>
        </pc:spChg>
        <pc:spChg chg="add del">
          <ac:chgData name="Elia Feltrin" userId="S::10698684@polimi.it::e9389429-4cbe-45a1-aae8-0f687c2782d8" providerId="AD" clId="Web-{DE72DC7F-298B-4528-A556-8A84ED03858D}" dt="2023-02-13T23:02:51.246" v="169"/>
          <ac:spMkLst>
            <pc:docMk/>
            <pc:sldMk cId="560988844" sldId="312"/>
            <ac:spMk id="9" creationId="{313BCD16-2422-B07B-65D0-8DD704F7E99C}"/>
          </ac:spMkLst>
        </pc:spChg>
        <pc:spChg chg="add del mod">
          <ac:chgData name="Elia Feltrin" userId="S::10698684@polimi.it::e9389429-4cbe-45a1-aae8-0f687c2782d8" providerId="AD" clId="Web-{DE72DC7F-298B-4528-A556-8A84ED03858D}" dt="2023-02-13T23:03:44.419" v="235"/>
          <ac:spMkLst>
            <pc:docMk/>
            <pc:sldMk cId="560988844" sldId="312"/>
            <ac:spMk id="11" creationId="{DA1F1024-8A69-DDF5-FE6D-008881C39487}"/>
          </ac:spMkLst>
        </pc:spChg>
        <pc:spChg chg="add del mod">
          <ac:chgData name="Elia Feltrin" userId="S::10698684@polimi.it::e9389429-4cbe-45a1-aae8-0f687c2782d8" providerId="AD" clId="Web-{DE72DC7F-298B-4528-A556-8A84ED03858D}" dt="2023-02-13T23:03:57.076" v="242"/>
          <ac:spMkLst>
            <pc:docMk/>
            <pc:sldMk cId="560988844" sldId="312"/>
            <ac:spMk id="13" creationId="{9112766E-9823-369B-7FD6-2D32E82EA6E1}"/>
          </ac:spMkLst>
        </pc:spChg>
        <pc:spChg chg="add mod">
          <ac:chgData name="Elia Feltrin" userId="S::10698684@polimi.it::e9389429-4cbe-45a1-aae8-0f687c2782d8" providerId="AD" clId="Web-{DE72DC7F-298B-4528-A556-8A84ED03858D}" dt="2023-02-13T23:04:04.076" v="243" actId="1076"/>
          <ac:spMkLst>
            <pc:docMk/>
            <pc:sldMk cId="560988844" sldId="312"/>
            <ac:spMk id="15" creationId="{D2CEC855-B15E-CDC5-582B-5A7635811BBD}"/>
          </ac:spMkLst>
        </pc:spChg>
      </pc:sldChg>
      <pc:sldChg chg="addSp delSp modSp">
        <pc:chgData name="Elia Feltrin" userId="S::10698684@polimi.it::e9389429-4cbe-45a1-aae8-0f687c2782d8" providerId="AD" clId="Web-{DE72DC7F-298B-4528-A556-8A84ED03858D}" dt="2023-02-13T23:02:43.402" v="166" actId="20577"/>
        <pc:sldMkLst>
          <pc:docMk/>
          <pc:sldMk cId="2711635561" sldId="313"/>
        </pc:sldMkLst>
        <pc:spChg chg="del">
          <ac:chgData name="Elia Feltrin" userId="S::10698684@polimi.it::e9389429-4cbe-45a1-aae8-0f687c2782d8" providerId="AD" clId="Web-{DE72DC7F-298B-4528-A556-8A84ED03858D}" dt="2023-02-13T23:02:17.370" v="143"/>
          <ac:spMkLst>
            <pc:docMk/>
            <pc:sldMk cId="2711635561" sldId="313"/>
            <ac:spMk id="2" creationId="{CD1408F5-E606-4393-B7D8-200EE5A22736}"/>
          </ac:spMkLst>
        </pc:spChg>
        <pc:spChg chg="add del mod">
          <ac:chgData name="Elia Feltrin" userId="S::10698684@polimi.it::e9389429-4cbe-45a1-aae8-0f687c2782d8" providerId="AD" clId="Web-{DE72DC7F-298B-4528-A556-8A84ED03858D}" dt="2023-02-13T23:02:21.854" v="146"/>
          <ac:spMkLst>
            <pc:docMk/>
            <pc:sldMk cId="2711635561" sldId="313"/>
            <ac:spMk id="8" creationId="{38418ED2-8C92-033D-87D8-B4641867E5E2}"/>
          </ac:spMkLst>
        </pc:spChg>
        <pc:spChg chg="add del">
          <ac:chgData name="Elia Feltrin" userId="S::10698684@polimi.it::e9389429-4cbe-45a1-aae8-0f687c2782d8" providerId="AD" clId="Web-{DE72DC7F-298B-4528-A556-8A84ED03858D}" dt="2023-02-13T23:02:19.995" v="145"/>
          <ac:spMkLst>
            <pc:docMk/>
            <pc:sldMk cId="2711635561" sldId="313"/>
            <ac:spMk id="10" creationId="{30A41CFB-DE35-01D5-93C8-A0FB330D4742}"/>
          </ac:spMkLst>
        </pc:spChg>
        <pc:spChg chg="add mod">
          <ac:chgData name="Elia Feltrin" userId="S::10698684@polimi.it::e9389429-4cbe-45a1-aae8-0f687c2782d8" providerId="AD" clId="Web-{DE72DC7F-298B-4528-A556-8A84ED03858D}" dt="2023-02-13T23:02:43.402" v="166" actId="20577"/>
          <ac:spMkLst>
            <pc:docMk/>
            <pc:sldMk cId="2711635561" sldId="313"/>
            <ac:spMk id="12" creationId="{78080BA9-2044-1D4C-3D15-356A200A87D0}"/>
          </ac:spMkLst>
        </pc:spChg>
      </pc:sldChg>
    </pc:docChg>
  </pc:docChgLst>
  <pc:docChgLst>
    <pc:chgData name="Riccardo Bravin" userId="S::10938491@polimi.it::5d6c48f0-562d-413a-b75d-bbf93b0b22f0" providerId="AD" clId="Web-{5A2AE0DC-66DB-00FB-126C-66B49E6355D2}"/>
    <pc:docChg chg="delSld modSld">
      <pc:chgData name="Riccardo Bravin" userId="S::10938491@polimi.it::5d6c48f0-562d-413a-b75d-bbf93b0b22f0" providerId="AD" clId="Web-{5A2AE0DC-66DB-00FB-126C-66B49E6355D2}" dt="2023-02-16T16:01:13.163" v="385" actId="1076"/>
      <pc:docMkLst>
        <pc:docMk/>
      </pc:docMkLst>
      <pc:sldChg chg="modSp">
        <pc:chgData name="Riccardo Bravin" userId="S::10938491@polimi.it::5d6c48f0-562d-413a-b75d-bbf93b0b22f0" providerId="AD" clId="Web-{5A2AE0DC-66DB-00FB-126C-66B49E6355D2}" dt="2023-02-16T15:49:53.963" v="130" actId="20577"/>
        <pc:sldMkLst>
          <pc:docMk/>
          <pc:sldMk cId="2185269999" sldId="291"/>
        </pc:sldMkLst>
        <pc:spChg chg="mod">
          <ac:chgData name="Riccardo Bravin" userId="S::10938491@polimi.it::5d6c48f0-562d-413a-b75d-bbf93b0b22f0" providerId="AD" clId="Web-{5A2AE0DC-66DB-00FB-126C-66B49E6355D2}" dt="2023-02-16T15:49:53.963" v="130" actId="20577"/>
          <ac:spMkLst>
            <pc:docMk/>
            <pc:sldMk cId="2185269999" sldId="291"/>
            <ac:spMk id="2" creationId="{CD1408F5-E606-4393-B7D8-200EE5A22736}"/>
          </ac:spMkLst>
        </pc:spChg>
      </pc:sldChg>
      <pc:sldChg chg="del">
        <pc:chgData name="Riccardo Bravin" userId="S::10938491@polimi.it::5d6c48f0-562d-413a-b75d-bbf93b0b22f0" providerId="AD" clId="Web-{5A2AE0DC-66DB-00FB-126C-66B49E6355D2}" dt="2023-02-16T15:45:01.982" v="58"/>
        <pc:sldMkLst>
          <pc:docMk/>
          <pc:sldMk cId="350365049" sldId="292"/>
        </pc:sldMkLst>
      </pc:sldChg>
      <pc:sldChg chg="delSp modSp">
        <pc:chgData name="Riccardo Bravin" userId="S::10938491@polimi.it::5d6c48f0-562d-413a-b75d-bbf93b0b22f0" providerId="AD" clId="Web-{5A2AE0DC-66DB-00FB-126C-66B49E6355D2}" dt="2023-02-16T16:01:13.163" v="385" actId="1076"/>
        <pc:sldMkLst>
          <pc:docMk/>
          <pc:sldMk cId="1101933220" sldId="293"/>
        </pc:sldMkLst>
        <pc:spChg chg="mod">
          <ac:chgData name="Riccardo Bravin" userId="S::10938491@polimi.it::5d6c48f0-562d-413a-b75d-bbf93b0b22f0" providerId="AD" clId="Web-{5A2AE0DC-66DB-00FB-126C-66B49E6355D2}" dt="2023-02-16T15:57:52.186" v="202" actId="1076"/>
          <ac:spMkLst>
            <pc:docMk/>
            <pc:sldMk cId="1101933220" sldId="293"/>
            <ac:spMk id="2" creationId="{CD1408F5-E606-4393-B7D8-200EE5A22736}"/>
          </ac:spMkLst>
        </pc:spChg>
        <pc:spChg chg="mod topLvl">
          <ac:chgData name="Riccardo Bravin" userId="S::10938491@polimi.it::5d6c48f0-562d-413a-b75d-bbf93b0b22f0" providerId="AD" clId="Web-{5A2AE0DC-66DB-00FB-126C-66B49E6355D2}" dt="2023-02-16T16:01:01.850" v="382" actId="1076"/>
          <ac:spMkLst>
            <pc:docMk/>
            <pc:sldMk cId="1101933220" sldId="293"/>
            <ac:spMk id="7" creationId="{C73B4561-7100-9B6E-9929-2A9071477CC1}"/>
          </ac:spMkLst>
        </pc:spChg>
        <pc:spChg chg="del mod">
          <ac:chgData name="Riccardo Bravin" userId="S::10938491@polimi.it::5d6c48f0-562d-413a-b75d-bbf93b0b22f0" providerId="AD" clId="Web-{5A2AE0DC-66DB-00FB-126C-66B49E6355D2}" dt="2023-02-16T15:59:16.299" v="223"/>
          <ac:spMkLst>
            <pc:docMk/>
            <pc:sldMk cId="1101933220" sldId="293"/>
            <ac:spMk id="9" creationId="{1AA2161D-23D0-5852-C77D-B00DFB963729}"/>
          </ac:spMkLst>
        </pc:spChg>
        <pc:spChg chg="del mod topLvl">
          <ac:chgData name="Riccardo Bravin" userId="S::10938491@polimi.it::5d6c48f0-562d-413a-b75d-bbf93b0b22f0" providerId="AD" clId="Web-{5A2AE0DC-66DB-00FB-126C-66B49E6355D2}" dt="2023-02-16T16:00:40.974" v="372"/>
          <ac:spMkLst>
            <pc:docMk/>
            <pc:sldMk cId="1101933220" sldId="293"/>
            <ac:spMk id="11" creationId="{C283D3E6-8F32-FFFC-CAF5-242495316A22}"/>
          </ac:spMkLst>
        </pc:spChg>
        <pc:spChg chg="del mod">
          <ac:chgData name="Riccardo Bravin" userId="S::10938491@polimi.it::5d6c48f0-562d-413a-b75d-bbf93b0b22f0" providerId="AD" clId="Web-{5A2AE0DC-66DB-00FB-126C-66B49E6355D2}" dt="2023-02-16T16:00:30.474" v="367"/>
          <ac:spMkLst>
            <pc:docMk/>
            <pc:sldMk cId="1101933220" sldId="293"/>
            <ac:spMk id="12" creationId="{7E4B91A1-546B-AEDC-B53A-FD14482A3031}"/>
          </ac:spMkLst>
        </pc:spChg>
        <pc:spChg chg="mod">
          <ac:chgData name="Riccardo Bravin" userId="S::10938491@polimi.it::5d6c48f0-562d-413a-b75d-bbf93b0b22f0" providerId="AD" clId="Web-{5A2AE0DC-66DB-00FB-126C-66B49E6355D2}" dt="2023-02-16T15:57:24.560" v="194" actId="1076"/>
          <ac:spMkLst>
            <pc:docMk/>
            <pc:sldMk cId="1101933220" sldId="293"/>
            <ac:spMk id="18" creationId="{8E4C57F0-1EB1-3105-265F-31019C788D8B}"/>
          </ac:spMkLst>
        </pc:spChg>
        <pc:spChg chg="mod">
          <ac:chgData name="Riccardo Bravin" userId="S::10938491@polimi.it::5d6c48f0-562d-413a-b75d-bbf93b0b22f0" providerId="AD" clId="Web-{5A2AE0DC-66DB-00FB-126C-66B49E6355D2}" dt="2023-02-16T16:01:09.132" v="384" actId="1076"/>
          <ac:spMkLst>
            <pc:docMk/>
            <pc:sldMk cId="1101933220" sldId="293"/>
            <ac:spMk id="25" creationId="{CD387F52-79F8-8E9B-445C-06D05AD84988}"/>
          </ac:spMkLst>
        </pc:spChg>
        <pc:spChg chg="mod">
          <ac:chgData name="Riccardo Bravin" userId="S::10938491@polimi.it::5d6c48f0-562d-413a-b75d-bbf93b0b22f0" providerId="AD" clId="Web-{5A2AE0DC-66DB-00FB-126C-66B49E6355D2}" dt="2023-02-16T16:01:13.163" v="385" actId="1076"/>
          <ac:spMkLst>
            <pc:docMk/>
            <pc:sldMk cId="1101933220" sldId="293"/>
            <ac:spMk id="26" creationId="{B2FE8F7C-EE10-FDD1-4AD2-C45C53F2359F}"/>
          </ac:spMkLst>
        </pc:spChg>
        <pc:grpChg chg="del mod">
          <ac:chgData name="Riccardo Bravin" userId="S::10938491@polimi.it::5d6c48f0-562d-413a-b75d-bbf93b0b22f0" providerId="AD" clId="Web-{5A2AE0DC-66DB-00FB-126C-66B49E6355D2}" dt="2023-02-16T16:00:40.974" v="372"/>
          <ac:grpSpMkLst>
            <pc:docMk/>
            <pc:sldMk cId="1101933220" sldId="293"/>
            <ac:grpSpMk id="13" creationId="{D1B3D3D4-09ED-6CDB-0606-3C8A6DAE8A95}"/>
          </ac:grpSpMkLst>
        </pc:grpChg>
      </pc:sldChg>
      <pc:sldChg chg="del">
        <pc:chgData name="Riccardo Bravin" userId="S::10938491@polimi.it::5d6c48f0-562d-413a-b75d-bbf93b0b22f0" providerId="AD" clId="Web-{5A2AE0DC-66DB-00FB-126C-66B49E6355D2}" dt="2023-02-16T15:53:44.582" v="176"/>
        <pc:sldMkLst>
          <pc:docMk/>
          <pc:sldMk cId="3053505043" sldId="295"/>
        </pc:sldMkLst>
      </pc:sldChg>
      <pc:sldChg chg="del">
        <pc:chgData name="Riccardo Bravin" userId="S::10938491@polimi.it::5d6c48f0-562d-413a-b75d-bbf93b0b22f0" providerId="AD" clId="Web-{5A2AE0DC-66DB-00FB-126C-66B49E6355D2}" dt="2023-02-16T15:44:52.326" v="57"/>
        <pc:sldMkLst>
          <pc:docMk/>
          <pc:sldMk cId="751463478" sldId="298"/>
        </pc:sldMkLst>
      </pc:sldChg>
      <pc:sldChg chg="del">
        <pc:chgData name="Riccardo Bravin" userId="S::10938491@polimi.it::5d6c48f0-562d-413a-b75d-bbf93b0b22f0" providerId="AD" clId="Web-{5A2AE0DC-66DB-00FB-126C-66B49E6355D2}" dt="2023-02-16T15:53:47.473" v="177"/>
        <pc:sldMkLst>
          <pc:docMk/>
          <pc:sldMk cId="2388294600" sldId="300"/>
        </pc:sldMkLst>
      </pc:sldChg>
      <pc:sldChg chg="modSp">
        <pc:chgData name="Riccardo Bravin" userId="S::10938491@polimi.it::5d6c48f0-562d-413a-b75d-bbf93b0b22f0" providerId="AD" clId="Web-{5A2AE0DC-66DB-00FB-126C-66B49E6355D2}" dt="2023-02-16T15:49:15.946" v="123" actId="20577"/>
        <pc:sldMkLst>
          <pc:docMk/>
          <pc:sldMk cId="3770549330" sldId="301"/>
        </pc:sldMkLst>
        <pc:spChg chg="mod">
          <ac:chgData name="Riccardo Bravin" userId="S::10938491@polimi.it::5d6c48f0-562d-413a-b75d-bbf93b0b22f0" providerId="AD" clId="Web-{5A2AE0DC-66DB-00FB-126C-66B49E6355D2}" dt="2023-02-16T15:49:15.946" v="123" actId="20577"/>
          <ac:spMkLst>
            <pc:docMk/>
            <pc:sldMk cId="3770549330" sldId="301"/>
            <ac:spMk id="2" creationId="{CD1408F5-E606-4393-B7D8-200EE5A22736}"/>
          </ac:spMkLst>
        </pc:spChg>
      </pc:sldChg>
      <pc:sldChg chg="modSp">
        <pc:chgData name="Riccardo Bravin" userId="S::10938491@polimi.it::5d6c48f0-562d-413a-b75d-bbf93b0b22f0" providerId="AD" clId="Web-{5A2AE0DC-66DB-00FB-126C-66B49E6355D2}" dt="2023-02-16T15:49:13.039" v="122" actId="20577"/>
        <pc:sldMkLst>
          <pc:docMk/>
          <pc:sldMk cId="1350205476" sldId="303"/>
        </pc:sldMkLst>
        <pc:spChg chg="mod">
          <ac:chgData name="Riccardo Bravin" userId="S::10938491@polimi.it::5d6c48f0-562d-413a-b75d-bbf93b0b22f0" providerId="AD" clId="Web-{5A2AE0DC-66DB-00FB-126C-66B49E6355D2}" dt="2023-02-16T15:49:13.039" v="122" actId="20577"/>
          <ac:spMkLst>
            <pc:docMk/>
            <pc:sldMk cId="1350205476" sldId="303"/>
            <ac:spMk id="2" creationId="{CD1408F5-E606-4393-B7D8-200EE5A22736}"/>
          </ac:spMkLst>
        </pc:spChg>
        <pc:graphicFrameChg chg="mod modGraphic">
          <ac:chgData name="Riccardo Bravin" userId="S::10938491@polimi.it::5d6c48f0-562d-413a-b75d-bbf93b0b22f0" providerId="AD" clId="Web-{5A2AE0DC-66DB-00FB-126C-66B49E6355D2}" dt="2023-02-16T15:40:52.628" v="1"/>
          <ac:graphicFrameMkLst>
            <pc:docMk/>
            <pc:sldMk cId="1350205476" sldId="303"/>
            <ac:graphicFrameMk id="7" creationId="{8CC2DD7A-4852-16C5-CE85-985A9E455883}"/>
          </ac:graphicFrameMkLst>
        </pc:graphicFrameChg>
      </pc:sldChg>
      <pc:sldChg chg="addSp delSp modSp">
        <pc:chgData name="Riccardo Bravin" userId="S::10938491@polimi.it::5d6c48f0-562d-413a-b75d-bbf93b0b22f0" providerId="AD" clId="Web-{5A2AE0DC-66DB-00FB-126C-66B49E6355D2}" dt="2023-02-16T15:48:51.976" v="115" actId="20577"/>
        <pc:sldMkLst>
          <pc:docMk/>
          <pc:sldMk cId="2853283385" sldId="304"/>
        </pc:sldMkLst>
        <pc:spChg chg="del mod">
          <ac:chgData name="Riccardo Bravin" userId="S::10938491@polimi.it::5d6c48f0-562d-413a-b75d-bbf93b0b22f0" providerId="AD" clId="Web-{5A2AE0DC-66DB-00FB-126C-66B49E6355D2}" dt="2023-02-16T15:48:34.741" v="96"/>
          <ac:spMkLst>
            <pc:docMk/>
            <pc:sldMk cId="2853283385" sldId="304"/>
            <ac:spMk id="2" creationId="{CD1408F5-E606-4393-B7D8-200EE5A22736}"/>
          </ac:spMkLst>
        </pc:spChg>
        <pc:spChg chg="add mod">
          <ac:chgData name="Riccardo Bravin" userId="S::10938491@polimi.it::5d6c48f0-562d-413a-b75d-bbf93b0b22f0" providerId="AD" clId="Web-{5A2AE0DC-66DB-00FB-126C-66B49E6355D2}" dt="2023-02-16T15:48:51.976" v="115" actId="20577"/>
          <ac:spMkLst>
            <pc:docMk/>
            <pc:sldMk cId="2853283385" sldId="304"/>
            <ac:spMk id="7" creationId="{2D7A636A-7834-3BE9-20C1-CA03AE073CB3}"/>
          </ac:spMkLst>
        </pc:spChg>
      </pc:sldChg>
      <pc:sldChg chg="addSp delSp modSp">
        <pc:chgData name="Riccardo Bravin" userId="S::10938491@polimi.it::5d6c48f0-562d-413a-b75d-bbf93b0b22f0" providerId="AD" clId="Web-{5A2AE0DC-66DB-00FB-126C-66B49E6355D2}" dt="2023-02-16T15:48:59.336" v="119" actId="20577"/>
        <pc:sldMkLst>
          <pc:docMk/>
          <pc:sldMk cId="3986502266" sldId="305"/>
        </pc:sldMkLst>
        <pc:spChg chg="del mod">
          <ac:chgData name="Riccardo Bravin" userId="S::10938491@polimi.it::5d6c48f0-562d-413a-b75d-bbf93b0b22f0" providerId="AD" clId="Web-{5A2AE0DC-66DB-00FB-126C-66B49E6355D2}" dt="2023-02-16T15:47:36.114" v="85"/>
          <ac:spMkLst>
            <pc:docMk/>
            <pc:sldMk cId="3986502266" sldId="305"/>
            <ac:spMk id="2" creationId="{CD1408F5-E606-4393-B7D8-200EE5A22736}"/>
          </ac:spMkLst>
        </pc:spChg>
        <pc:spChg chg="add del mod">
          <ac:chgData name="Riccardo Bravin" userId="S::10938491@polimi.it::5d6c48f0-562d-413a-b75d-bbf93b0b22f0" providerId="AD" clId="Web-{5A2AE0DC-66DB-00FB-126C-66B49E6355D2}" dt="2023-02-16T15:47:49.286" v="88"/>
          <ac:spMkLst>
            <pc:docMk/>
            <pc:sldMk cId="3986502266" sldId="305"/>
            <ac:spMk id="6" creationId="{476CE8E9-A412-9158-F78B-A510C9659365}"/>
          </ac:spMkLst>
        </pc:spChg>
        <pc:spChg chg="add mod">
          <ac:chgData name="Riccardo Bravin" userId="S::10938491@polimi.it::5d6c48f0-562d-413a-b75d-bbf93b0b22f0" providerId="AD" clId="Web-{5A2AE0DC-66DB-00FB-126C-66B49E6355D2}" dt="2023-02-16T15:48:59.336" v="119" actId="20577"/>
          <ac:spMkLst>
            <pc:docMk/>
            <pc:sldMk cId="3986502266" sldId="305"/>
            <ac:spMk id="8" creationId="{CAB15DF9-F6B5-B7C8-2BE7-F0CF1F3715BC}"/>
          </ac:spMkLst>
        </pc:spChg>
      </pc:sldChg>
      <pc:sldChg chg="modSp">
        <pc:chgData name="Riccardo Bravin" userId="S::10938491@polimi.it::5d6c48f0-562d-413a-b75d-bbf93b0b22f0" providerId="AD" clId="Web-{5A2AE0DC-66DB-00FB-126C-66B49E6355D2}" dt="2023-02-16T15:50:23.355" v="136" actId="20577"/>
        <pc:sldMkLst>
          <pc:docMk/>
          <pc:sldMk cId="282801020" sldId="307"/>
        </pc:sldMkLst>
        <pc:spChg chg="mod">
          <ac:chgData name="Riccardo Bravin" userId="S::10938491@polimi.it::5d6c48f0-562d-413a-b75d-bbf93b0b22f0" providerId="AD" clId="Web-{5A2AE0DC-66DB-00FB-126C-66B49E6355D2}" dt="2023-02-16T15:50:23.355" v="136" actId="20577"/>
          <ac:spMkLst>
            <pc:docMk/>
            <pc:sldMk cId="282801020" sldId="307"/>
            <ac:spMk id="2" creationId="{CD1408F5-E606-4393-B7D8-200EE5A22736}"/>
          </ac:spMkLst>
        </pc:spChg>
      </pc:sldChg>
      <pc:sldChg chg="modSp">
        <pc:chgData name="Riccardo Bravin" userId="S::10938491@polimi.it::5d6c48f0-562d-413a-b75d-bbf93b0b22f0" providerId="AD" clId="Web-{5A2AE0DC-66DB-00FB-126C-66B49E6355D2}" dt="2023-02-16T15:51:02.997" v="140" actId="20577"/>
        <pc:sldMkLst>
          <pc:docMk/>
          <pc:sldMk cId="2538598011" sldId="309"/>
        </pc:sldMkLst>
        <pc:spChg chg="mod">
          <ac:chgData name="Riccardo Bravin" userId="S::10938491@polimi.it::5d6c48f0-562d-413a-b75d-bbf93b0b22f0" providerId="AD" clId="Web-{5A2AE0DC-66DB-00FB-126C-66B49E6355D2}" dt="2023-02-16T15:51:02.997" v="140" actId="20577"/>
          <ac:spMkLst>
            <pc:docMk/>
            <pc:sldMk cId="2538598011" sldId="309"/>
            <ac:spMk id="2" creationId="{CD1408F5-E606-4393-B7D8-200EE5A22736}"/>
          </ac:spMkLst>
        </pc:spChg>
      </pc:sldChg>
      <pc:sldChg chg="addSp delSp modSp">
        <pc:chgData name="Riccardo Bravin" userId="S::10938491@polimi.it::5d6c48f0-562d-413a-b75d-bbf93b0b22f0" providerId="AD" clId="Web-{5A2AE0DC-66DB-00FB-126C-66B49E6355D2}" dt="2023-02-16T15:52:20.219" v="158" actId="20577"/>
        <pc:sldMkLst>
          <pc:docMk/>
          <pc:sldMk cId="3930283236" sldId="310"/>
        </pc:sldMkLst>
        <pc:spChg chg="add del mod">
          <ac:chgData name="Riccardo Bravin" userId="S::10938491@polimi.it::5d6c48f0-562d-413a-b75d-bbf93b0b22f0" providerId="AD" clId="Web-{5A2AE0DC-66DB-00FB-126C-66B49E6355D2}" dt="2023-02-16T15:52:20.219" v="158" actId="20577"/>
          <ac:spMkLst>
            <pc:docMk/>
            <pc:sldMk cId="3930283236" sldId="310"/>
            <ac:spMk id="2" creationId="{CD1408F5-E606-4393-B7D8-200EE5A22736}"/>
          </ac:spMkLst>
        </pc:spChg>
      </pc:sldChg>
      <pc:sldChg chg="modSp">
        <pc:chgData name="Riccardo Bravin" userId="S::10938491@polimi.it::5d6c48f0-562d-413a-b75d-bbf93b0b22f0" providerId="AD" clId="Web-{5A2AE0DC-66DB-00FB-126C-66B49E6355D2}" dt="2023-02-16T15:53:32.613" v="175" actId="20577"/>
        <pc:sldMkLst>
          <pc:docMk/>
          <pc:sldMk cId="3279177330" sldId="311"/>
        </pc:sldMkLst>
        <pc:spChg chg="mod">
          <ac:chgData name="Riccardo Bravin" userId="S::10938491@polimi.it::5d6c48f0-562d-413a-b75d-bbf93b0b22f0" providerId="AD" clId="Web-{5A2AE0DC-66DB-00FB-126C-66B49E6355D2}" dt="2023-02-16T15:53:32.613" v="175" actId="20577"/>
          <ac:spMkLst>
            <pc:docMk/>
            <pc:sldMk cId="3279177330" sldId="311"/>
            <ac:spMk id="9" creationId="{5EF600C9-FAE1-239B-AB4D-F25D66E82AAC}"/>
          </ac:spMkLst>
        </pc:spChg>
      </pc:sldChg>
      <pc:sldChg chg="modSp">
        <pc:chgData name="Riccardo Bravin" userId="S::10938491@polimi.it::5d6c48f0-562d-413a-b75d-bbf93b0b22f0" providerId="AD" clId="Web-{5A2AE0DC-66DB-00FB-126C-66B49E6355D2}" dt="2023-02-16T15:53:16.034" v="172" actId="20577"/>
        <pc:sldMkLst>
          <pc:docMk/>
          <pc:sldMk cId="560988844" sldId="312"/>
        </pc:sldMkLst>
        <pc:spChg chg="mod">
          <ac:chgData name="Riccardo Bravin" userId="S::10938491@polimi.it::5d6c48f0-562d-413a-b75d-bbf93b0b22f0" providerId="AD" clId="Web-{5A2AE0DC-66DB-00FB-126C-66B49E6355D2}" dt="2023-02-16T15:53:16.034" v="172" actId="20577"/>
          <ac:spMkLst>
            <pc:docMk/>
            <pc:sldMk cId="560988844" sldId="312"/>
            <ac:spMk id="15" creationId="{D2CEC855-B15E-CDC5-582B-5A7635811BBD}"/>
          </ac:spMkLst>
        </pc:spChg>
      </pc:sldChg>
      <pc:sldChg chg="modSp">
        <pc:chgData name="Riccardo Bravin" userId="S::10938491@polimi.it::5d6c48f0-562d-413a-b75d-bbf93b0b22f0" providerId="AD" clId="Web-{5A2AE0DC-66DB-00FB-126C-66B49E6355D2}" dt="2023-02-16T15:53:11.581" v="170" actId="20577"/>
        <pc:sldMkLst>
          <pc:docMk/>
          <pc:sldMk cId="2711635561" sldId="313"/>
        </pc:sldMkLst>
        <pc:spChg chg="mod">
          <ac:chgData name="Riccardo Bravin" userId="S::10938491@polimi.it::5d6c48f0-562d-413a-b75d-bbf93b0b22f0" providerId="AD" clId="Web-{5A2AE0DC-66DB-00FB-126C-66B49E6355D2}" dt="2023-02-16T15:53:11.581" v="170" actId="20577"/>
          <ac:spMkLst>
            <pc:docMk/>
            <pc:sldMk cId="2711635561" sldId="313"/>
            <ac:spMk id="12" creationId="{78080BA9-2044-1D4C-3D15-356A200A87D0}"/>
          </ac:spMkLst>
        </pc:spChg>
      </pc:sldChg>
    </pc:docChg>
  </pc:docChgLst>
  <pc:docChgLst>
    <pc:chgData name="Riccardo Bravin" userId="S::10938491@polimi.it::5d6c48f0-562d-413a-b75d-bbf93b0b22f0" providerId="AD" clId="Web-{E0F53F63-0C02-7354-054A-CF575337C58E}"/>
    <pc:docChg chg="delSld modSld">
      <pc:chgData name="Riccardo Bravin" userId="S::10938491@polimi.it::5d6c48f0-562d-413a-b75d-bbf93b0b22f0" providerId="AD" clId="Web-{E0F53F63-0C02-7354-054A-CF575337C58E}" dt="2023-02-14T22:18:29.326" v="361"/>
      <pc:docMkLst>
        <pc:docMk/>
      </pc:docMkLst>
      <pc:sldChg chg="modSp modNotes">
        <pc:chgData name="Riccardo Bravin" userId="S::10938491@polimi.it::5d6c48f0-562d-413a-b75d-bbf93b0b22f0" providerId="AD" clId="Web-{E0F53F63-0C02-7354-054A-CF575337C58E}" dt="2023-02-14T21:59:57.842" v="82"/>
        <pc:sldMkLst>
          <pc:docMk/>
          <pc:sldMk cId="1101933220" sldId="293"/>
        </pc:sldMkLst>
        <pc:spChg chg="mod">
          <ac:chgData name="Riccardo Bravin" userId="S::10938491@polimi.it::5d6c48f0-562d-413a-b75d-bbf93b0b22f0" providerId="AD" clId="Web-{E0F53F63-0C02-7354-054A-CF575337C58E}" dt="2023-02-14T21:56:52.520" v="3" actId="20577"/>
          <ac:spMkLst>
            <pc:docMk/>
            <pc:sldMk cId="1101933220" sldId="293"/>
            <ac:spMk id="7" creationId="{C73B4561-7100-9B6E-9929-2A9071477CC1}"/>
          </ac:spMkLst>
        </pc:spChg>
        <pc:spChg chg="mod">
          <ac:chgData name="Riccardo Bravin" userId="S::10938491@polimi.it::5d6c48f0-562d-413a-b75d-bbf93b0b22f0" providerId="AD" clId="Web-{E0F53F63-0C02-7354-054A-CF575337C58E}" dt="2023-02-14T21:57:57.772" v="5" actId="20577"/>
          <ac:spMkLst>
            <pc:docMk/>
            <pc:sldMk cId="1101933220" sldId="293"/>
            <ac:spMk id="9" creationId="{1AA2161D-23D0-5852-C77D-B00DFB963729}"/>
          </ac:spMkLst>
        </pc:spChg>
      </pc:sldChg>
      <pc:sldChg chg="del">
        <pc:chgData name="Riccardo Bravin" userId="S::10938491@polimi.it::5d6c48f0-562d-413a-b75d-bbf93b0b22f0" providerId="AD" clId="Web-{E0F53F63-0C02-7354-054A-CF575337C58E}" dt="2023-02-14T21:58:26.730" v="6"/>
        <pc:sldMkLst>
          <pc:docMk/>
          <pc:sldMk cId="3462471803" sldId="299"/>
        </pc:sldMkLst>
      </pc:sldChg>
      <pc:sldChg chg="modSp">
        <pc:chgData name="Riccardo Bravin" userId="S::10938491@polimi.it::5d6c48f0-562d-413a-b75d-bbf93b0b22f0" providerId="AD" clId="Web-{E0F53F63-0C02-7354-054A-CF575337C58E}" dt="2023-02-14T22:18:29.326" v="361"/>
        <pc:sldMkLst>
          <pc:docMk/>
          <pc:sldMk cId="3770549330" sldId="301"/>
        </pc:sldMkLst>
        <pc:graphicFrameChg chg="mod modGraphic">
          <ac:chgData name="Riccardo Bravin" userId="S::10938491@polimi.it::5d6c48f0-562d-413a-b75d-bbf93b0b22f0" providerId="AD" clId="Web-{E0F53F63-0C02-7354-054A-CF575337C58E}" dt="2023-02-14T22:18:29.326" v="361"/>
          <ac:graphicFrameMkLst>
            <pc:docMk/>
            <pc:sldMk cId="3770549330" sldId="301"/>
            <ac:graphicFrameMk id="7" creationId="{8CC2DD7A-4852-16C5-CE85-985A9E455883}"/>
          </ac:graphicFrameMkLst>
        </pc:graphicFrameChg>
      </pc:sldChg>
      <pc:sldChg chg="modNotes">
        <pc:chgData name="Riccardo Bravin" userId="S::10938491@polimi.it::5d6c48f0-562d-413a-b75d-bbf93b0b22f0" providerId="AD" clId="Web-{E0F53F63-0C02-7354-054A-CF575337C58E}" dt="2023-02-14T22:07:37.182" v="84"/>
        <pc:sldMkLst>
          <pc:docMk/>
          <pc:sldMk cId="2853283385" sldId="304"/>
        </pc:sldMkLst>
      </pc:sldChg>
      <pc:sldChg chg="modNotes">
        <pc:chgData name="Riccardo Bravin" userId="S::10938491@polimi.it::5d6c48f0-562d-413a-b75d-bbf93b0b22f0" providerId="AD" clId="Web-{E0F53F63-0C02-7354-054A-CF575337C58E}" dt="2023-02-14T22:11:53.376" v="334"/>
        <pc:sldMkLst>
          <pc:docMk/>
          <pc:sldMk cId="282801020" sldId="307"/>
        </pc:sldMkLst>
      </pc:sldChg>
      <pc:sldChg chg="modNotes">
        <pc:chgData name="Riccardo Bravin" userId="S::10938491@polimi.it::5d6c48f0-562d-413a-b75d-bbf93b0b22f0" providerId="AD" clId="Web-{E0F53F63-0C02-7354-054A-CF575337C58E}" dt="2023-02-14T22:11:58.470" v="335"/>
        <pc:sldMkLst>
          <pc:docMk/>
          <pc:sldMk cId="1081437153" sldId="308"/>
        </pc:sldMkLst>
      </pc:sldChg>
    </pc:docChg>
  </pc:docChgLst>
  <pc:docChgLst>
    <pc:chgData name="Elia Feltrin" userId="S::10698684@polimi.it::e9389429-4cbe-45a1-aae8-0f687c2782d8" providerId="AD" clId="Web-{0FAE670B-25FB-169B-4717-A80E5FE7853B}"/>
    <pc:docChg chg="addSld modSld">
      <pc:chgData name="Elia Feltrin" userId="S::10698684@polimi.it::e9389429-4cbe-45a1-aae8-0f687c2782d8" providerId="AD" clId="Web-{0FAE670B-25FB-169B-4717-A80E5FE7853B}" dt="2023-02-10T22:28:05.713" v="439"/>
      <pc:docMkLst>
        <pc:docMk/>
      </pc:docMkLst>
      <pc:sldChg chg="addSp modSp">
        <pc:chgData name="Elia Feltrin" userId="S::10698684@polimi.it::e9389429-4cbe-45a1-aae8-0f687c2782d8" providerId="AD" clId="Web-{0FAE670B-25FB-169B-4717-A80E5FE7853B}" dt="2023-02-10T22:14:41.493" v="163" actId="1076"/>
        <pc:sldMkLst>
          <pc:docMk/>
          <pc:sldMk cId="498270832" sldId="256"/>
        </pc:sldMkLst>
        <pc:spChg chg="mod">
          <ac:chgData name="Elia Feltrin" userId="S::10698684@polimi.it::e9389429-4cbe-45a1-aae8-0f687c2782d8" providerId="AD" clId="Web-{0FAE670B-25FB-169B-4717-A80E5FE7853B}" dt="2023-02-10T22:13:00.303" v="72" actId="20577"/>
          <ac:spMkLst>
            <pc:docMk/>
            <pc:sldMk cId="498270832" sldId="256"/>
            <ac:spMk id="2" creationId="{00000000-0000-0000-0000-000000000000}"/>
          </ac:spMkLst>
        </pc:spChg>
        <pc:spChg chg="mod">
          <ac:chgData name="Elia Feltrin" userId="S::10698684@polimi.it::e9389429-4cbe-45a1-aae8-0f687c2782d8" providerId="AD" clId="Web-{0FAE670B-25FB-169B-4717-A80E5FE7853B}" dt="2023-02-10T22:13:09.225" v="86" actId="20577"/>
          <ac:spMkLst>
            <pc:docMk/>
            <pc:sldMk cId="498270832" sldId="256"/>
            <ac:spMk id="3" creationId="{00000000-0000-0000-0000-000000000000}"/>
          </ac:spMkLst>
        </pc:spChg>
        <pc:spChg chg="add mod">
          <ac:chgData name="Elia Feltrin" userId="S::10698684@polimi.it::e9389429-4cbe-45a1-aae8-0f687c2782d8" providerId="AD" clId="Web-{0FAE670B-25FB-169B-4717-A80E5FE7853B}" dt="2023-02-10T22:14:41.493" v="163" actId="1076"/>
          <ac:spMkLst>
            <pc:docMk/>
            <pc:sldMk cId="498270832" sldId="256"/>
            <ac:spMk id="4" creationId="{241C7270-4E6B-F6D4-5174-7DE9C8520D0A}"/>
          </ac:spMkLst>
        </pc:spChg>
        <pc:spChg chg="mod">
          <ac:chgData name="Elia Feltrin" userId="S::10698684@polimi.it::e9389429-4cbe-45a1-aae8-0f687c2782d8" providerId="AD" clId="Web-{0FAE670B-25FB-169B-4717-A80E5FE7853B}" dt="2023-02-10T22:14:09.539" v="140" actId="1076"/>
          <ac:spMkLst>
            <pc:docMk/>
            <pc:sldMk cId="498270832" sldId="256"/>
            <ac:spMk id="8" creationId="{A535A5F2-24CB-4DE7-8AA7-97F267C0AC6D}"/>
          </ac:spMkLst>
        </pc:spChg>
      </pc:sldChg>
      <pc:sldChg chg="addSp delSp modSp">
        <pc:chgData name="Elia Feltrin" userId="S::10698684@polimi.it::e9389429-4cbe-45a1-aae8-0f687c2782d8" providerId="AD" clId="Web-{0FAE670B-25FB-169B-4717-A80E5FE7853B}" dt="2023-02-10T22:21:27.296" v="287" actId="1076"/>
        <pc:sldMkLst>
          <pc:docMk/>
          <pc:sldMk cId="390387293" sldId="290"/>
        </pc:sldMkLst>
        <pc:spChg chg="mod">
          <ac:chgData name="Elia Feltrin" userId="S::10698684@polimi.it::e9389429-4cbe-45a1-aae8-0f687c2782d8" providerId="AD" clId="Web-{0FAE670B-25FB-169B-4717-A80E5FE7853B}" dt="2023-02-10T22:19:09.167" v="202" actId="20577"/>
          <ac:spMkLst>
            <pc:docMk/>
            <pc:sldMk cId="390387293" sldId="290"/>
            <ac:spMk id="2" creationId="{CD1408F5-E606-4393-B7D8-200EE5A22736}"/>
          </ac:spMkLst>
        </pc:spChg>
        <pc:spChg chg="add mod">
          <ac:chgData name="Elia Feltrin" userId="S::10698684@polimi.it::e9389429-4cbe-45a1-aae8-0f687c2782d8" providerId="AD" clId="Web-{0FAE670B-25FB-169B-4717-A80E5FE7853B}" dt="2023-02-10T22:21:21.249" v="286" actId="1076"/>
          <ac:spMkLst>
            <pc:docMk/>
            <pc:sldMk cId="390387293" sldId="290"/>
            <ac:spMk id="4" creationId="{1B39C894-6552-27A0-3565-6CD6D08451D9}"/>
          </ac:spMkLst>
        </pc:spChg>
        <pc:spChg chg="del">
          <ac:chgData name="Elia Feltrin" userId="S::10698684@polimi.it::e9389429-4cbe-45a1-aae8-0f687c2782d8" providerId="AD" clId="Web-{0FAE670B-25FB-169B-4717-A80E5FE7853B}" dt="2023-02-10T22:16:23.351" v="165"/>
          <ac:spMkLst>
            <pc:docMk/>
            <pc:sldMk cId="390387293" sldId="290"/>
            <ac:spMk id="14" creationId="{1FE7A4E1-50A6-42E6-9E45-1908C4633FDA}"/>
          </ac:spMkLst>
        </pc:spChg>
        <pc:spChg chg="del">
          <ac:chgData name="Elia Feltrin" userId="S::10698684@polimi.it::e9389429-4cbe-45a1-aae8-0f687c2782d8" providerId="AD" clId="Web-{0FAE670B-25FB-169B-4717-A80E5FE7853B}" dt="2023-02-10T22:16:24.742" v="166"/>
          <ac:spMkLst>
            <pc:docMk/>
            <pc:sldMk cId="390387293" sldId="290"/>
            <ac:spMk id="15" creationId="{840ABA4C-FF28-4C9E-8028-A177AB5B3267}"/>
          </ac:spMkLst>
        </pc:spChg>
        <pc:spChg chg="del mod">
          <ac:chgData name="Elia Feltrin" userId="S::10698684@polimi.it::e9389429-4cbe-45a1-aae8-0f687c2782d8" providerId="AD" clId="Web-{0FAE670B-25FB-169B-4717-A80E5FE7853B}" dt="2023-02-10T22:19:22.668" v="211"/>
          <ac:spMkLst>
            <pc:docMk/>
            <pc:sldMk cId="390387293" sldId="290"/>
            <ac:spMk id="16" creationId="{41A92448-B87D-465F-B807-A42C3A4499AF}"/>
          </ac:spMkLst>
        </pc:spChg>
        <pc:spChg chg="mod">
          <ac:chgData name="Elia Feltrin" userId="S::10698684@polimi.it::e9389429-4cbe-45a1-aae8-0f687c2782d8" providerId="AD" clId="Web-{0FAE670B-25FB-169B-4717-A80E5FE7853B}" dt="2023-02-10T22:21:27.296" v="287" actId="1076"/>
          <ac:spMkLst>
            <pc:docMk/>
            <pc:sldMk cId="390387293" sldId="290"/>
            <ac:spMk id="17" creationId="{D8BB6837-F711-4797-85F1-E21B6A05D7CB}"/>
          </ac:spMkLst>
        </pc:spChg>
      </pc:sldChg>
      <pc:sldChg chg="addSp delSp modSp add replId">
        <pc:chgData name="Elia Feltrin" userId="S::10698684@polimi.it::e9389429-4cbe-45a1-aae8-0f687c2782d8" providerId="AD" clId="Web-{0FAE670B-25FB-169B-4717-A80E5FE7853B}" dt="2023-02-10T22:28:05.713" v="439"/>
        <pc:sldMkLst>
          <pc:docMk/>
          <pc:sldMk cId="2185269999" sldId="291"/>
        </pc:sldMkLst>
        <pc:spChg chg="mod">
          <ac:chgData name="Elia Feltrin" userId="S::10698684@polimi.it::e9389429-4cbe-45a1-aae8-0f687c2782d8" providerId="AD" clId="Web-{0FAE670B-25FB-169B-4717-A80E5FE7853B}" dt="2023-02-10T22:23:12.220" v="328" actId="20577"/>
          <ac:spMkLst>
            <pc:docMk/>
            <pc:sldMk cId="2185269999" sldId="291"/>
            <ac:spMk id="2" creationId="{CD1408F5-E606-4393-B7D8-200EE5A22736}"/>
          </ac:spMkLst>
        </pc:spChg>
        <pc:spChg chg="add mod">
          <ac:chgData name="Elia Feltrin" userId="S::10698684@polimi.it::e9389429-4cbe-45a1-aae8-0f687c2782d8" providerId="AD" clId="Web-{0FAE670B-25FB-169B-4717-A80E5FE7853B}" dt="2023-02-10T22:23:01.048" v="326" actId="1076"/>
          <ac:spMkLst>
            <pc:docMk/>
            <pc:sldMk cId="2185269999" sldId="291"/>
            <ac:spMk id="4" creationId="{8E89BC96-DBCE-619B-9F0F-B51786FF03FD}"/>
          </ac:spMkLst>
        </pc:spChg>
        <pc:spChg chg="del">
          <ac:chgData name="Elia Feltrin" userId="S::10698684@polimi.it::e9389429-4cbe-45a1-aae8-0f687c2782d8" providerId="AD" clId="Web-{0FAE670B-25FB-169B-4717-A80E5FE7853B}" dt="2023-02-10T22:23:51.877" v="332"/>
          <ac:spMkLst>
            <pc:docMk/>
            <pc:sldMk cId="2185269999" sldId="291"/>
            <ac:spMk id="14" creationId="{1FE7A4E1-50A6-42E6-9E45-1908C4633FDA}"/>
          </ac:spMkLst>
        </pc:spChg>
        <pc:spChg chg="del">
          <ac:chgData name="Elia Feltrin" userId="S::10698684@polimi.it::e9389429-4cbe-45a1-aae8-0f687c2782d8" providerId="AD" clId="Web-{0FAE670B-25FB-169B-4717-A80E5FE7853B}" dt="2023-02-10T22:23:49.924" v="331"/>
          <ac:spMkLst>
            <pc:docMk/>
            <pc:sldMk cId="2185269999" sldId="291"/>
            <ac:spMk id="15" creationId="{840ABA4C-FF28-4C9E-8028-A177AB5B3267}"/>
          </ac:spMkLst>
        </pc:spChg>
        <pc:spChg chg="del">
          <ac:chgData name="Elia Feltrin" userId="S::10698684@polimi.it::e9389429-4cbe-45a1-aae8-0f687c2782d8" providerId="AD" clId="Web-{0FAE670B-25FB-169B-4717-A80E5FE7853B}" dt="2023-02-10T22:23:53.549" v="333"/>
          <ac:spMkLst>
            <pc:docMk/>
            <pc:sldMk cId="2185269999" sldId="291"/>
            <ac:spMk id="16" creationId="{41A92448-B87D-465F-B807-A42C3A4499AF}"/>
          </ac:spMkLst>
        </pc:spChg>
        <pc:spChg chg="del">
          <ac:chgData name="Elia Feltrin" userId="S::10698684@polimi.it::e9389429-4cbe-45a1-aae8-0f687c2782d8" providerId="AD" clId="Web-{0FAE670B-25FB-169B-4717-A80E5FE7853B}" dt="2023-02-10T22:23:47.518" v="330"/>
          <ac:spMkLst>
            <pc:docMk/>
            <pc:sldMk cId="2185269999" sldId="291"/>
            <ac:spMk id="17" creationId="{D8BB6837-F711-4797-85F1-E21B6A05D7CB}"/>
          </ac:spMkLst>
        </pc:spChg>
        <pc:graphicFrameChg chg="add mod modGraphic">
          <ac:chgData name="Elia Feltrin" userId="S::10698684@polimi.it::e9389429-4cbe-45a1-aae8-0f687c2782d8" providerId="AD" clId="Web-{0FAE670B-25FB-169B-4717-A80E5FE7853B}" dt="2023-02-10T22:28:05.713" v="439"/>
          <ac:graphicFrameMkLst>
            <pc:docMk/>
            <pc:sldMk cId="2185269999" sldId="291"/>
            <ac:graphicFrameMk id="6" creationId="{8A6177B9-A226-6C75-DB37-6E9CB6E48C1D}"/>
          </ac:graphicFrameMkLst>
        </pc:graphicFrameChg>
      </pc:sldChg>
      <pc:sldChg chg="add replId">
        <pc:chgData name="Elia Feltrin" userId="S::10698684@polimi.it::e9389429-4cbe-45a1-aae8-0f687c2782d8" providerId="AD" clId="Web-{0FAE670B-25FB-169B-4717-A80E5FE7853B}" dt="2023-02-10T22:23:29.673" v="329"/>
        <pc:sldMkLst>
          <pc:docMk/>
          <pc:sldMk cId="1101933220" sldId="293"/>
        </pc:sldMkLst>
      </pc:sldChg>
    </pc:docChg>
  </pc:docChgLst>
  <pc:docChgLst>
    <pc:chgData name="Elia Feltrin" userId="S::10698684@polimi.it::e9389429-4cbe-45a1-aae8-0f687c2782d8" providerId="AD" clId="Web-{68A2CE32-8482-274A-2488-53B73D24C63F}"/>
    <pc:docChg chg="addSld delSld modSld sldOrd">
      <pc:chgData name="Elia Feltrin" userId="S::10698684@polimi.it::e9389429-4cbe-45a1-aae8-0f687c2782d8" providerId="AD" clId="Web-{68A2CE32-8482-274A-2488-53B73D24C63F}" dt="2023-02-10T23:07:00.145" v="1228"/>
      <pc:docMkLst>
        <pc:docMk/>
      </pc:docMkLst>
      <pc:sldChg chg="addSp modSp">
        <pc:chgData name="Elia Feltrin" userId="S::10698684@polimi.it::e9389429-4cbe-45a1-aae8-0f687c2782d8" providerId="AD" clId="Web-{68A2CE32-8482-274A-2488-53B73D24C63F}" dt="2023-02-10T22:47:01.741" v="307" actId="20577"/>
        <pc:sldMkLst>
          <pc:docMk/>
          <pc:sldMk cId="3201005951" sldId="287"/>
        </pc:sldMkLst>
        <pc:spChg chg="add mod">
          <ac:chgData name="Elia Feltrin" userId="S::10698684@polimi.it::e9389429-4cbe-45a1-aae8-0f687c2782d8" providerId="AD" clId="Web-{68A2CE32-8482-274A-2488-53B73D24C63F}" dt="2023-02-10T22:47:01.741" v="307" actId="20577"/>
          <ac:spMkLst>
            <pc:docMk/>
            <pc:sldMk cId="3201005951" sldId="287"/>
            <ac:spMk id="3" creationId="{D8B9D1F0-FBBD-DE6B-F3BD-787787A49DA2}"/>
          </ac:spMkLst>
        </pc:spChg>
      </pc:sldChg>
      <pc:sldChg chg="modSp">
        <pc:chgData name="Elia Feltrin" userId="S::10698684@polimi.it::e9389429-4cbe-45a1-aae8-0f687c2782d8" providerId="AD" clId="Web-{68A2CE32-8482-274A-2488-53B73D24C63F}" dt="2023-02-10T22:30:07.910" v="4"/>
        <pc:sldMkLst>
          <pc:docMk/>
          <pc:sldMk cId="2185269999" sldId="291"/>
        </pc:sldMkLst>
        <pc:graphicFrameChg chg="modGraphic">
          <ac:chgData name="Elia Feltrin" userId="S::10698684@polimi.it::e9389429-4cbe-45a1-aae8-0f687c2782d8" providerId="AD" clId="Web-{68A2CE32-8482-274A-2488-53B73D24C63F}" dt="2023-02-10T22:30:07.910" v="4"/>
          <ac:graphicFrameMkLst>
            <pc:docMk/>
            <pc:sldMk cId="2185269999" sldId="291"/>
            <ac:graphicFrameMk id="6" creationId="{8A6177B9-A226-6C75-DB37-6E9CB6E48C1D}"/>
          </ac:graphicFrameMkLst>
        </pc:graphicFrameChg>
      </pc:sldChg>
      <pc:sldChg chg="addSp delSp modSp">
        <pc:chgData name="Elia Feltrin" userId="S::10698684@polimi.it::e9389429-4cbe-45a1-aae8-0f687c2782d8" providerId="AD" clId="Web-{68A2CE32-8482-274A-2488-53B73D24C63F}" dt="2023-02-10T23:04:31.328" v="1162" actId="1076"/>
        <pc:sldMkLst>
          <pc:docMk/>
          <pc:sldMk cId="1101933220" sldId="293"/>
        </pc:sldMkLst>
        <pc:spChg chg="mod">
          <ac:chgData name="Elia Feltrin" userId="S::10698684@polimi.it::e9389429-4cbe-45a1-aae8-0f687c2782d8" providerId="AD" clId="Web-{68A2CE32-8482-274A-2488-53B73D24C63F}" dt="2023-02-10T22:34:50.330" v="57" actId="20577"/>
          <ac:spMkLst>
            <pc:docMk/>
            <pc:sldMk cId="1101933220" sldId="293"/>
            <ac:spMk id="2" creationId="{CD1408F5-E606-4393-B7D8-200EE5A22736}"/>
          </ac:spMkLst>
        </pc:spChg>
        <pc:spChg chg="add del mod">
          <ac:chgData name="Elia Feltrin" userId="S::10698684@polimi.it::e9389429-4cbe-45a1-aae8-0f687c2782d8" providerId="AD" clId="Web-{68A2CE32-8482-274A-2488-53B73D24C63F}" dt="2023-02-10T22:35:20.968" v="66"/>
          <ac:spMkLst>
            <pc:docMk/>
            <pc:sldMk cId="1101933220" sldId="293"/>
            <ac:spMk id="6" creationId="{3ABC8BDB-192B-BA14-AA92-9363AB6BCE84}"/>
          </ac:spMkLst>
        </pc:spChg>
        <pc:spChg chg="add del mod">
          <ac:chgData name="Elia Feltrin" userId="S::10698684@polimi.it::e9389429-4cbe-45a1-aae8-0f687c2782d8" providerId="AD" clId="Web-{68A2CE32-8482-274A-2488-53B73D24C63F}" dt="2023-02-10T22:58:09.141" v="1056" actId="1076"/>
          <ac:spMkLst>
            <pc:docMk/>
            <pc:sldMk cId="1101933220" sldId="293"/>
            <ac:spMk id="7" creationId="{C73B4561-7100-9B6E-9929-2A9071477CC1}"/>
          </ac:spMkLst>
        </pc:spChg>
        <pc:spChg chg="add del mod">
          <ac:chgData name="Elia Feltrin" userId="S::10698684@polimi.it::e9389429-4cbe-45a1-aae8-0f687c2782d8" providerId="AD" clId="Web-{68A2CE32-8482-274A-2488-53B73D24C63F}" dt="2023-02-10T22:54:16.055" v="932"/>
          <ac:spMkLst>
            <pc:docMk/>
            <pc:sldMk cId="1101933220" sldId="293"/>
            <ac:spMk id="8" creationId="{6A089B48-40F2-3E11-83D4-DCD75AEAB9ED}"/>
          </ac:spMkLst>
        </pc:spChg>
        <pc:spChg chg="add mod">
          <ac:chgData name="Elia Feltrin" userId="S::10698684@polimi.it::e9389429-4cbe-45a1-aae8-0f687c2782d8" providerId="AD" clId="Web-{68A2CE32-8482-274A-2488-53B73D24C63F}" dt="2023-02-10T22:57:41.187" v="1052" actId="20577"/>
          <ac:spMkLst>
            <pc:docMk/>
            <pc:sldMk cId="1101933220" sldId="293"/>
            <ac:spMk id="9" creationId="{1AA2161D-23D0-5852-C77D-B00DFB963729}"/>
          </ac:spMkLst>
        </pc:spChg>
        <pc:spChg chg="add del">
          <ac:chgData name="Elia Feltrin" userId="S::10698684@polimi.it::e9389429-4cbe-45a1-aae8-0f687c2782d8" providerId="AD" clId="Web-{68A2CE32-8482-274A-2488-53B73D24C63F}" dt="2023-02-10T22:54:41.493" v="951"/>
          <ac:spMkLst>
            <pc:docMk/>
            <pc:sldMk cId="1101933220" sldId="293"/>
            <ac:spMk id="10" creationId="{9D0A1ED6-2031-A2C9-8DB3-987DDB7C4575}"/>
          </ac:spMkLst>
        </pc:spChg>
        <pc:spChg chg="add mod">
          <ac:chgData name="Elia Feltrin" userId="S::10698684@polimi.it::e9389429-4cbe-45a1-aae8-0f687c2782d8" providerId="AD" clId="Web-{68A2CE32-8482-274A-2488-53B73D24C63F}" dt="2023-02-10T22:57:48.781" v="1053" actId="1076"/>
          <ac:spMkLst>
            <pc:docMk/>
            <pc:sldMk cId="1101933220" sldId="293"/>
            <ac:spMk id="11" creationId="{C283D3E6-8F32-FFFC-CAF5-242495316A22}"/>
          </ac:spMkLst>
        </pc:spChg>
        <pc:spChg chg="add mod">
          <ac:chgData name="Elia Feltrin" userId="S::10698684@polimi.it::e9389429-4cbe-45a1-aae8-0f687c2782d8" providerId="AD" clId="Web-{68A2CE32-8482-274A-2488-53B73D24C63F}" dt="2023-02-10T22:58:03.953" v="1054" actId="1076"/>
          <ac:spMkLst>
            <pc:docMk/>
            <pc:sldMk cId="1101933220" sldId="293"/>
            <ac:spMk id="12" creationId="{7E4B91A1-546B-AEDC-B53A-FD14482A3031}"/>
          </ac:spMkLst>
        </pc:spChg>
        <pc:spChg chg="del">
          <ac:chgData name="Elia Feltrin" userId="S::10698684@polimi.it::e9389429-4cbe-45a1-aae8-0f687c2782d8" providerId="AD" clId="Web-{68A2CE32-8482-274A-2488-53B73D24C63F}" dt="2023-02-10T22:35:11.608" v="61"/>
          <ac:spMkLst>
            <pc:docMk/>
            <pc:sldMk cId="1101933220" sldId="293"/>
            <ac:spMk id="14" creationId="{1FE7A4E1-50A6-42E6-9E45-1908C4633FDA}"/>
          </ac:spMkLst>
        </pc:spChg>
        <pc:spChg chg="del">
          <ac:chgData name="Elia Feltrin" userId="S::10698684@polimi.it::e9389429-4cbe-45a1-aae8-0f687c2782d8" providerId="AD" clId="Web-{68A2CE32-8482-274A-2488-53B73D24C63F}" dt="2023-02-10T22:35:11.608" v="60"/>
          <ac:spMkLst>
            <pc:docMk/>
            <pc:sldMk cId="1101933220" sldId="293"/>
            <ac:spMk id="15" creationId="{840ABA4C-FF28-4C9E-8028-A177AB5B3267}"/>
          </ac:spMkLst>
        </pc:spChg>
        <pc:spChg chg="del">
          <ac:chgData name="Elia Feltrin" userId="S::10698684@polimi.it::e9389429-4cbe-45a1-aae8-0f687c2782d8" providerId="AD" clId="Web-{68A2CE32-8482-274A-2488-53B73D24C63F}" dt="2023-02-10T22:35:11.608" v="59"/>
          <ac:spMkLst>
            <pc:docMk/>
            <pc:sldMk cId="1101933220" sldId="293"/>
            <ac:spMk id="16" creationId="{41A92448-B87D-465F-B807-A42C3A4499AF}"/>
          </ac:spMkLst>
        </pc:spChg>
        <pc:spChg chg="del">
          <ac:chgData name="Elia Feltrin" userId="S::10698684@polimi.it::e9389429-4cbe-45a1-aae8-0f687c2782d8" providerId="AD" clId="Web-{68A2CE32-8482-274A-2488-53B73D24C63F}" dt="2023-02-10T22:35:04.717" v="58"/>
          <ac:spMkLst>
            <pc:docMk/>
            <pc:sldMk cId="1101933220" sldId="293"/>
            <ac:spMk id="17" creationId="{D8BB6837-F711-4797-85F1-E21B6A05D7CB}"/>
          </ac:spMkLst>
        </pc:spChg>
        <pc:spChg chg="add mod">
          <ac:chgData name="Elia Feltrin" userId="S::10698684@polimi.it::e9389429-4cbe-45a1-aae8-0f687c2782d8" providerId="AD" clId="Web-{68A2CE32-8482-274A-2488-53B73D24C63F}" dt="2023-02-10T23:03:40.107" v="1153" actId="20577"/>
          <ac:spMkLst>
            <pc:docMk/>
            <pc:sldMk cId="1101933220" sldId="293"/>
            <ac:spMk id="18" creationId="{8E4C57F0-1EB1-3105-265F-31019C788D8B}"/>
          </ac:spMkLst>
        </pc:spChg>
        <pc:spChg chg="add del">
          <ac:chgData name="Elia Feltrin" userId="S::10698684@polimi.it::e9389429-4cbe-45a1-aae8-0f687c2782d8" providerId="AD" clId="Web-{68A2CE32-8482-274A-2488-53B73D24C63F}" dt="2023-02-10T22:59:47.503" v="1078"/>
          <ac:spMkLst>
            <pc:docMk/>
            <pc:sldMk cId="1101933220" sldId="293"/>
            <ac:spMk id="19" creationId="{4DA369EA-7634-2F94-BE64-DECB4A3E206F}"/>
          </ac:spMkLst>
        </pc:spChg>
        <pc:spChg chg="add del">
          <ac:chgData name="Elia Feltrin" userId="S::10698684@polimi.it::e9389429-4cbe-45a1-aae8-0f687c2782d8" providerId="AD" clId="Web-{68A2CE32-8482-274A-2488-53B73D24C63F}" dt="2023-02-10T22:59:52.160" v="1080"/>
          <ac:spMkLst>
            <pc:docMk/>
            <pc:sldMk cId="1101933220" sldId="293"/>
            <ac:spMk id="20" creationId="{4DA369EA-7634-2F94-BE64-DECB4A3E206F}"/>
          </ac:spMkLst>
        </pc:spChg>
        <pc:spChg chg="add del">
          <ac:chgData name="Elia Feltrin" userId="S::10698684@polimi.it::e9389429-4cbe-45a1-aae8-0f687c2782d8" providerId="AD" clId="Web-{68A2CE32-8482-274A-2488-53B73D24C63F}" dt="2023-02-10T23:00:00.035" v="1082"/>
          <ac:spMkLst>
            <pc:docMk/>
            <pc:sldMk cId="1101933220" sldId="293"/>
            <ac:spMk id="21" creationId="{4DA369EA-7634-2F94-BE64-DECB4A3E206F}"/>
          </ac:spMkLst>
        </pc:spChg>
        <pc:spChg chg="add">
          <ac:chgData name="Elia Feltrin" userId="S::10698684@polimi.it::e9389429-4cbe-45a1-aae8-0f687c2782d8" providerId="AD" clId="Web-{68A2CE32-8482-274A-2488-53B73D24C63F}" dt="2023-02-10T23:01:14.900" v="1083"/>
          <ac:spMkLst>
            <pc:docMk/>
            <pc:sldMk cId="1101933220" sldId="293"/>
            <ac:spMk id="22" creationId="{DCFE72D2-E7E6-D9C4-3684-6B33DEBAF78A}"/>
          </ac:spMkLst>
        </pc:spChg>
        <pc:spChg chg="add mod">
          <ac:chgData name="Elia Feltrin" userId="S::10698684@polimi.it::e9389429-4cbe-45a1-aae8-0f687c2782d8" providerId="AD" clId="Web-{68A2CE32-8482-274A-2488-53B73D24C63F}" dt="2023-02-10T23:04:31.328" v="1162" actId="1076"/>
          <ac:spMkLst>
            <pc:docMk/>
            <pc:sldMk cId="1101933220" sldId="293"/>
            <ac:spMk id="25" creationId="{CD387F52-79F8-8E9B-445C-06D05AD84988}"/>
          </ac:spMkLst>
        </pc:spChg>
        <pc:spChg chg="add mod">
          <ac:chgData name="Elia Feltrin" userId="S::10698684@polimi.it::e9389429-4cbe-45a1-aae8-0f687c2782d8" providerId="AD" clId="Web-{68A2CE32-8482-274A-2488-53B73D24C63F}" dt="2023-02-10T23:04:27.578" v="1161" actId="1076"/>
          <ac:spMkLst>
            <pc:docMk/>
            <pc:sldMk cId="1101933220" sldId="293"/>
            <ac:spMk id="26" creationId="{B2FE8F7C-EE10-FDD1-4AD2-C45C53F2359F}"/>
          </ac:spMkLst>
        </pc:spChg>
        <pc:grpChg chg="add mod">
          <ac:chgData name="Elia Feltrin" userId="S::10698684@polimi.it::e9389429-4cbe-45a1-aae8-0f687c2782d8" providerId="AD" clId="Web-{68A2CE32-8482-274A-2488-53B73D24C63F}" dt="2023-02-10T23:04:27.562" v="1160" actId="1076"/>
          <ac:grpSpMkLst>
            <pc:docMk/>
            <pc:sldMk cId="1101933220" sldId="293"/>
            <ac:grpSpMk id="13" creationId="{D1B3D3D4-09ED-6CDB-0606-3C8A6DAE8A95}"/>
          </ac:grpSpMkLst>
        </pc:grpChg>
        <pc:graphicFrameChg chg="add del mod">
          <ac:chgData name="Elia Feltrin" userId="S::10698684@polimi.it::e9389429-4cbe-45a1-aae8-0f687c2782d8" providerId="AD" clId="Web-{68A2CE32-8482-274A-2488-53B73D24C63F}" dt="2023-02-10T22:35:20.968" v="67"/>
          <ac:graphicFrameMkLst>
            <pc:docMk/>
            <pc:sldMk cId="1101933220" sldId="293"/>
            <ac:graphicFrameMk id="5" creationId="{47F9CEBB-1850-4833-3180-10046303F128}"/>
          </ac:graphicFrameMkLst>
        </pc:graphicFrameChg>
        <pc:graphicFrameChg chg="add del mod">
          <ac:chgData name="Elia Feltrin" userId="S::10698684@polimi.it::e9389429-4cbe-45a1-aae8-0f687c2782d8" providerId="AD" clId="Web-{68A2CE32-8482-274A-2488-53B73D24C63F}" dt="2023-02-10T23:01:21.790" v="1085"/>
          <ac:graphicFrameMkLst>
            <pc:docMk/>
            <pc:sldMk cId="1101933220" sldId="293"/>
            <ac:graphicFrameMk id="24" creationId="{A38DF8F1-6BBA-6C39-EE8C-F587C4489895}"/>
          </ac:graphicFrameMkLst>
        </pc:graphicFrameChg>
      </pc:sldChg>
      <pc:sldChg chg="ord">
        <pc:chgData name="Elia Feltrin" userId="S::10698684@polimi.it::e9389429-4cbe-45a1-aae8-0f687c2782d8" providerId="AD" clId="Web-{68A2CE32-8482-274A-2488-53B73D24C63F}" dt="2023-02-10T23:05:54.690" v="1165"/>
        <pc:sldMkLst>
          <pc:docMk/>
          <pc:sldMk cId="3786140764" sldId="294"/>
        </pc:sldMkLst>
      </pc:sldChg>
      <pc:sldChg chg="add ord replId">
        <pc:chgData name="Elia Feltrin" userId="S::10698684@polimi.it::e9389429-4cbe-45a1-aae8-0f687c2782d8" providerId="AD" clId="Web-{68A2CE32-8482-274A-2488-53B73D24C63F}" dt="2023-02-10T23:06:03.534" v="1166"/>
        <pc:sldMkLst>
          <pc:docMk/>
          <pc:sldMk cId="3053505043" sldId="295"/>
        </pc:sldMkLst>
      </pc:sldChg>
      <pc:sldChg chg="add del replId">
        <pc:chgData name="Elia Feltrin" userId="S::10698684@polimi.it::e9389429-4cbe-45a1-aae8-0f687c2782d8" providerId="AD" clId="Web-{68A2CE32-8482-274A-2488-53B73D24C63F}" dt="2023-02-10T22:54:52.384" v="953"/>
        <pc:sldMkLst>
          <pc:docMk/>
          <pc:sldMk cId="3808135386" sldId="299"/>
        </pc:sldMkLst>
      </pc:sldChg>
      <pc:sldChg chg="add replId">
        <pc:chgData name="Elia Feltrin" userId="S::10698684@polimi.it::e9389429-4cbe-45a1-aae8-0f687c2782d8" providerId="AD" clId="Web-{68A2CE32-8482-274A-2488-53B73D24C63F}" dt="2023-02-10T23:04:51.469" v="1163"/>
        <pc:sldMkLst>
          <pc:docMk/>
          <pc:sldMk cId="2388294600" sldId="300"/>
        </pc:sldMkLst>
      </pc:sldChg>
      <pc:sldChg chg="delSp modSp add replId">
        <pc:chgData name="Elia Feltrin" userId="S::10698684@polimi.it::e9389429-4cbe-45a1-aae8-0f687c2782d8" providerId="AD" clId="Web-{68A2CE32-8482-274A-2488-53B73D24C63F}" dt="2023-02-10T23:07:00.145" v="1228"/>
        <pc:sldMkLst>
          <pc:docMk/>
          <pc:sldMk cId="3770549330" sldId="301"/>
        </pc:sldMkLst>
        <pc:spChg chg="mod">
          <ac:chgData name="Elia Feltrin" userId="S::10698684@polimi.it::e9389429-4cbe-45a1-aae8-0f687c2782d8" providerId="AD" clId="Web-{68A2CE32-8482-274A-2488-53B73D24C63F}" dt="2023-02-10T23:06:43.770" v="1223" actId="20577"/>
          <ac:spMkLst>
            <pc:docMk/>
            <pc:sldMk cId="3770549330" sldId="301"/>
            <ac:spMk id="2" creationId="{CD1408F5-E606-4393-B7D8-200EE5A22736}"/>
          </ac:spMkLst>
        </pc:spChg>
        <pc:spChg chg="del">
          <ac:chgData name="Elia Feltrin" userId="S::10698684@polimi.it::e9389429-4cbe-45a1-aae8-0f687c2782d8" providerId="AD" clId="Web-{68A2CE32-8482-274A-2488-53B73D24C63F}" dt="2023-02-10T23:07:00.145" v="1227"/>
          <ac:spMkLst>
            <pc:docMk/>
            <pc:sldMk cId="3770549330" sldId="301"/>
            <ac:spMk id="18" creationId="{8E4C57F0-1EB1-3105-265F-31019C788D8B}"/>
          </ac:spMkLst>
        </pc:spChg>
        <pc:spChg chg="del">
          <ac:chgData name="Elia Feltrin" userId="S::10698684@polimi.it::e9389429-4cbe-45a1-aae8-0f687c2782d8" providerId="AD" clId="Web-{68A2CE32-8482-274A-2488-53B73D24C63F}" dt="2023-02-10T23:07:00.145" v="1226"/>
          <ac:spMkLst>
            <pc:docMk/>
            <pc:sldMk cId="3770549330" sldId="301"/>
            <ac:spMk id="22" creationId="{DCFE72D2-E7E6-D9C4-3684-6B33DEBAF78A}"/>
          </ac:spMkLst>
        </pc:spChg>
        <pc:spChg chg="del">
          <ac:chgData name="Elia Feltrin" userId="S::10698684@polimi.it::e9389429-4cbe-45a1-aae8-0f687c2782d8" providerId="AD" clId="Web-{68A2CE32-8482-274A-2488-53B73D24C63F}" dt="2023-02-10T23:07:00.145" v="1225"/>
          <ac:spMkLst>
            <pc:docMk/>
            <pc:sldMk cId="3770549330" sldId="301"/>
            <ac:spMk id="25" creationId="{CD387F52-79F8-8E9B-445C-06D05AD84988}"/>
          </ac:spMkLst>
        </pc:spChg>
        <pc:spChg chg="del">
          <ac:chgData name="Elia Feltrin" userId="S::10698684@polimi.it::e9389429-4cbe-45a1-aae8-0f687c2782d8" providerId="AD" clId="Web-{68A2CE32-8482-274A-2488-53B73D24C63F}" dt="2023-02-10T23:07:00.145" v="1224"/>
          <ac:spMkLst>
            <pc:docMk/>
            <pc:sldMk cId="3770549330" sldId="301"/>
            <ac:spMk id="26" creationId="{B2FE8F7C-EE10-FDD1-4AD2-C45C53F2359F}"/>
          </ac:spMkLst>
        </pc:spChg>
        <pc:grpChg chg="del">
          <ac:chgData name="Elia Feltrin" userId="S::10698684@polimi.it::e9389429-4cbe-45a1-aae8-0f687c2782d8" providerId="AD" clId="Web-{68A2CE32-8482-274A-2488-53B73D24C63F}" dt="2023-02-10T23:07:00.145" v="1228"/>
          <ac:grpSpMkLst>
            <pc:docMk/>
            <pc:sldMk cId="3770549330" sldId="301"/>
            <ac:grpSpMk id="13" creationId="{D1B3D3D4-09ED-6CDB-0606-3C8A6DAE8A95}"/>
          </ac:grpSpMkLst>
        </pc:grpChg>
      </pc:sldChg>
    </pc:docChg>
  </pc:docChgLst>
  <pc:docChgLst>
    <pc:chgData name="Riccardo Bravin" userId="S::10938491@polimi.it::5d6c48f0-562d-413a-b75d-bbf93b0b22f0" providerId="AD" clId="Web-{BA8B44AE-081A-A614-03DB-D2CE7899940B}"/>
    <pc:docChg chg="modSld">
      <pc:chgData name="Riccardo Bravin" userId="S::10938491@polimi.it::5d6c48f0-562d-413a-b75d-bbf93b0b22f0" providerId="AD" clId="Web-{BA8B44AE-081A-A614-03DB-D2CE7899940B}" dt="2023-02-16T16:52:50.341" v="35" actId="1076"/>
      <pc:docMkLst>
        <pc:docMk/>
      </pc:docMkLst>
      <pc:sldChg chg="addSp modSp">
        <pc:chgData name="Riccardo Bravin" userId="S::10938491@polimi.it::5d6c48f0-562d-413a-b75d-bbf93b0b22f0" providerId="AD" clId="Web-{BA8B44AE-081A-A614-03DB-D2CE7899940B}" dt="2023-02-16T16:26:03.443" v="2" actId="14100"/>
        <pc:sldMkLst>
          <pc:docMk/>
          <pc:sldMk cId="1081437153" sldId="308"/>
        </pc:sldMkLst>
        <pc:picChg chg="add mod">
          <ac:chgData name="Riccardo Bravin" userId="S::10938491@polimi.it::5d6c48f0-562d-413a-b75d-bbf93b0b22f0" providerId="AD" clId="Web-{BA8B44AE-081A-A614-03DB-D2CE7899940B}" dt="2023-02-16T16:26:03.443" v="2" actId="14100"/>
          <ac:picMkLst>
            <pc:docMk/>
            <pc:sldMk cId="1081437153" sldId="308"/>
            <ac:picMk id="3" creationId="{A4166A96-E64A-8949-9EC8-169C1EB15EDF}"/>
          </ac:picMkLst>
        </pc:picChg>
      </pc:sldChg>
      <pc:sldChg chg="addSp modSp">
        <pc:chgData name="Riccardo Bravin" userId="S::10938491@polimi.it::5d6c48f0-562d-413a-b75d-bbf93b0b22f0" providerId="AD" clId="Web-{BA8B44AE-081A-A614-03DB-D2CE7899940B}" dt="2023-02-16T16:52:50.341" v="35" actId="1076"/>
        <pc:sldMkLst>
          <pc:docMk/>
          <pc:sldMk cId="2538598011" sldId="309"/>
        </pc:sldMkLst>
        <pc:spChg chg="add mod">
          <ac:chgData name="Riccardo Bravin" userId="S::10938491@polimi.it::5d6c48f0-562d-413a-b75d-bbf93b0b22f0" providerId="AD" clId="Web-{BA8B44AE-081A-A614-03DB-D2CE7899940B}" dt="2023-02-16T16:52:50.341" v="35" actId="1076"/>
          <ac:spMkLst>
            <pc:docMk/>
            <pc:sldMk cId="2538598011" sldId="309"/>
            <ac:spMk id="7" creationId="{D7504013-6520-B545-36BD-F3F132FBBAA6}"/>
          </ac:spMkLst>
        </pc:spChg>
      </pc:sldChg>
    </pc:docChg>
  </pc:docChgLst>
  <pc:docChgLst>
    <pc:chgData name="Elia Feltrin" userId="S::10698684@polimi.it::e9389429-4cbe-45a1-aae8-0f687c2782d8" providerId="AD" clId="Web-{91B7DFD5-7E72-5DD0-477C-D6F2BC64A2C9}"/>
    <pc:docChg chg="modSld">
      <pc:chgData name="Elia Feltrin" userId="S::10698684@polimi.it::e9389429-4cbe-45a1-aae8-0f687c2782d8" providerId="AD" clId="Web-{91B7DFD5-7E72-5DD0-477C-D6F2BC64A2C9}" dt="2023-02-13T22:21:12.511" v="5" actId="20577"/>
      <pc:docMkLst>
        <pc:docMk/>
      </pc:docMkLst>
      <pc:sldChg chg="modSp">
        <pc:chgData name="Elia Feltrin" userId="S::10698684@polimi.it::e9389429-4cbe-45a1-aae8-0f687c2782d8" providerId="AD" clId="Web-{91B7DFD5-7E72-5DD0-477C-D6F2BC64A2C9}" dt="2023-02-13T22:21:12.511" v="5" actId="20577"/>
        <pc:sldMkLst>
          <pc:docMk/>
          <pc:sldMk cId="1101933220" sldId="293"/>
        </pc:sldMkLst>
        <pc:spChg chg="mod">
          <ac:chgData name="Elia Feltrin" userId="S::10698684@polimi.it::e9389429-4cbe-45a1-aae8-0f687c2782d8" providerId="AD" clId="Web-{91B7DFD5-7E72-5DD0-477C-D6F2BC64A2C9}" dt="2023-02-13T22:21:12.511" v="5" actId="20577"/>
          <ac:spMkLst>
            <pc:docMk/>
            <pc:sldMk cId="1101933220" sldId="293"/>
            <ac:spMk id="25" creationId="{CD387F52-79F8-8E9B-445C-06D05AD84988}"/>
          </ac:spMkLst>
        </pc:spChg>
      </pc:sldChg>
      <pc:sldChg chg="modSp">
        <pc:chgData name="Elia Feltrin" userId="S::10698684@polimi.it::e9389429-4cbe-45a1-aae8-0f687c2782d8" providerId="AD" clId="Web-{91B7DFD5-7E72-5DD0-477C-D6F2BC64A2C9}" dt="2023-02-13T22:20:35.587" v="0" actId="1076"/>
        <pc:sldMkLst>
          <pc:docMk/>
          <pc:sldMk cId="282801020" sldId="307"/>
        </pc:sldMkLst>
        <pc:picChg chg="mod">
          <ac:chgData name="Elia Feltrin" userId="S::10698684@polimi.it::e9389429-4cbe-45a1-aae8-0f687c2782d8" providerId="AD" clId="Web-{91B7DFD5-7E72-5DD0-477C-D6F2BC64A2C9}" dt="2023-02-13T22:20:35.587" v="0" actId="1076"/>
          <ac:picMkLst>
            <pc:docMk/>
            <pc:sldMk cId="282801020" sldId="307"/>
            <ac:picMk id="8" creationId="{F294D056-B38F-A21B-504F-889C49CFA5A7}"/>
          </ac:picMkLst>
        </pc:picChg>
      </pc:sldChg>
    </pc:docChg>
  </pc:docChgLst>
  <pc:docChgLst>
    <pc:chgData name="Riccardo Bravin" userId="S::10938491@polimi.it::5d6c48f0-562d-413a-b75d-bbf93b0b22f0" providerId="AD" clId="Web-{8B73EE8A-3D09-68BF-7D2F-05B8A8B987EE}"/>
    <pc:docChg chg="modSld">
      <pc:chgData name="Riccardo Bravin" userId="S::10938491@polimi.it::5d6c48f0-562d-413a-b75d-bbf93b0b22f0" providerId="AD" clId="Web-{8B73EE8A-3D09-68BF-7D2F-05B8A8B987EE}" dt="2023-02-16T15:33:49.811" v="214"/>
      <pc:docMkLst>
        <pc:docMk/>
      </pc:docMkLst>
      <pc:sldChg chg="modSp modNotes">
        <pc:chgData name="Riccardo Bravin" userId="S::10938491@polimi.it::5d6c48f0-562d-413a-b75d-bbf93b0b22f0" providerId="AD" clId="Web-{8B73EE8A-3D09-68BF-7D2F-05B8A8B987EE}" dt="2023-02-16T15:33:49.811" v="214"/>
        <pc:sldMkLst>
          <pc:docMk/>
          <pc:sldMk cId="2185269999" sldId="291"/>
        </pc:sldMkLst>
        <pc:graphicFrameChg chg="modGraphic">
          <ac:chgData name="Riccardo Bravin" userId="S::10938491@polimi.it::5d6c48f0-562d-413a-b75d-bbf93b0b22f0" providerId="AD" clId="Web-{8B73EE8A-3D09-68BF-7D2F-05B8A8B987EE}" dt="2023-02-16T15:24:50.405" v="45"/>
          <ac:graphicFrameMkLst>
            <pc:docMk/>
            <pc:sldMk cId="2185269999" sldId="291"/>
            <ac:graphicFrameMk id="6" creationId="{8A6177B9-A226-6C75-DB37-6E9CB6E48C1D}"/>
          </ac:graphicFrameMkLst>
        </pc:graphicFrameChg>
      </pc:sldChg>
      <pc:sldChg chg="modSp">
        <pc:chgData name="Riccardo Bravin" userId="S::10938491@polimi.it::5d6c48f0-562d-413a-b75d-bbf93b0b22f0" providerId="AD" clId="Web-{8B73EE8A-3D09-68BF-7D2F-05B8A8B987EE}" dt="2023-02-16T15:24:41.983" v="44"/>
        <pc:sldMkLst>
          <pc:docMk/>
          <pc:sldMk cId="3770549330" sldId="301"/>
        </pc:sldMkLst>
        <pc:graphicFrameChg chg="mod modGraphic">
          <ac:chgData name="Riccardo Bravin" userId="S::10938491@polimi.it::5d6c48f0-562d-413a-b75d-bbf93b0b22f0" providerId="AD" clId="Web-{8B73EE8A-3D09-68BF-7D2F-05B8A8B987EE}" dt="2023-02-16T15:24:41.983" v="44"/>
          <ac:graphicFrameMkLst>
            <pc:docMk/>
            <pc:sldMk cId="3770549330" sldId="301"/>
            <ac:graphicFrameMk id="7" creationId="{8CC2DD7A-4852-16C5-CE85-985A9E455883}"/>
          </ac:graphicFrameMkLst>
        </pc:graphicFrameChg>
      </pc:sldChg>
      <pc:sldChg chg="modSp">
        <pc:chgData name="Riccardo Bravin" userId="S::10938491@polimi.it::5d6c48f0-562d-413a-b75d-bbf93b0b22f0" providerId="AD" clId="Web-{8B73EE8A-3D09-68BF-7D2F-05B8A8B987EE}" dt="2023-02-16T15:25:22.031" v="57"/>
        <pc:sldMkLst>
          <pc:docMk/>
          <pc:sldMk cId="1350205476" sldId="303"/>
        </pc:sldMkLst>
        <pc:graphicFrameChg chg="mod modGraphic">
          <ac:chgData name="Riccardo Bravin" userId="S::10938491@polimi.it::5d6c48f0-562d-413a-b75d-bbf93b0b22f0" providerId="AD" clId="Web-{8B73EE8A-3D09-68BF-7D2F-05B8A8B987EE}" dt="2023-02-16T15:25:22.031" v="57"/>
          <ac:graphicFrameMkLst>
            <pc:docMk/>
            <pc:sldMk cId="1350205476" sldId="303"/>
            <ac:graphicFrameMk id="7" creationId="{8CC2DD7A-4852-16C5-CE85-985A9E455883}"/>
          </ac:graphicFrameMkLst>
        </pc:graphicFrameChg>
      </pc:sldChg>
    </pc:docChg>
  </pc:docChgLst>
  <pc:docChgLst>
    <pc:chgData name="Riccardo Bravin" userId="S::10938491@polimi.it::5d6c48f0-562d-413a-b75d-bbf93b0b22f0" providerId="AD" clId="Web-{8E4F0DB9-1399-4E0C-D18E-F25B8FE34DB6}"/>
    <pc:docChg chg="addSld modSld">
      <pc:chgData name="Riccardo Bravin" userId="S::10938491@polimi.it::5d6c48f0-562d-413a-b75d-bbf93b0b22f0" providerId="AD" clId="Web-{8E4F0DB9-1399-4E0C-D18E-F25B8FE34DB6}" dt="2023-02-10T23:04:56.267" v="1066" actId="20577"/>
      <pc:docMkLst>
        <pc:docMk/>
      </pc:docMkLst>
      <pc:sldChg chg="addSp delSp modSp new">
        <pc:chgData name="Riccardo Bravin" userId="S::10938491@polimi.it::5d6c48f0-562d-413a-b75d-bbf93b0b22f0" providerId="AD" clId="Web-{8E4F0DB9-1399-4E0C-D18E-F25B8FE34DB6}" dt="2023-02-10T22:28:39.898" v="122"/>
        <pc:sldMkLst>
          <pc:docMk/>
          <pc:sldMk cId="350365049" sldId="292"/>
        </pc:sldMkLst>
        <pc:spChg chg="del">
          <ac:chgData name="Riccardo Bravin" userId="S::10938491@polimi.it::5d6c48f0-562d-413a-b75d-bbf93b0b22f0" providerId="AD" clId="Web-{8E4F0DB9-1399-4E0C-D18E-F25B8FE34DB6}" dt="2023-02-10T22:22:40.399" v="1"/>
          <ac:spMkLst>
            <pc:docMk/>
            <pc:sldMk cId="350365049" sldId="292"/>
            <ac:spMk id="3" creationId="{95F3E6A2-7CAA-67D8-411A-0EF8DBA1E6A8}"/>
          </ac:spMkLst>
        </pc:spChg>
        <pc:spChg chg="add del mod">
          <ac:chgData name="Riccardo Bravin" userId="S::10938491@polimi.it::5d6c48f0-562d-413a-b75d-bbf93b0b22f0" providerId="AD" clId="Web-{8E4F0DB9-1399-4E0C-D18E-F25B8FE34DB6}" dt="2023-02-10T22:24:01.042" v="92"/>
          <ac:spMkLst>
            <pc:docMk/>
            <pc:sldMk cId="350365049" sldId="292"/>
            <ac:spMk id="6" creationId="{23E2071E-9D89-BEE8-BD19-4BF2D14EC9CA}"/>
          </ac:spMkLst>
        </pc:spChg>
        <pc:spChg chg="add del mod">
          <ac:chgData name="Riccardo Bravin" userId="S::10938491@polimi.it::5d6c48f0-562d-413a-b75d-bbf93b0b22f0" providerId="AD" clId="Web-{8E4F0DB9-1399-4E0C-D18E-F25B8FE34DB6}" dt="2023-02-10T22:25:06.294" v="94"/>
          <ac:spMkLst>
            <pc:docMk/>
            <pc:sldMk cId="350365049" sldId="292"/>
            <ac:spMk id="8" creationId="{4D751230-622E-EF09-739E-F9ED16C4B7A7}"/>
          </ac:spMkLst>
        </pc:spChg>
        <pc:spChg chg="add mod">
          <ac:chgData name="Riccardo Bravin" userId="S::10938491@polimi.it::5d6c48f0-562d-413a-b75d-bbf93b0b22f0" providerId="AD" clId="Web-{8E4F0DB9-1399-4E0C-D18E-F25B8FE34DB6}" dt="2023-02-10T22:25:06.310" v="96"/>
          <ac:spMkLst>
            <pc:docMk/>
            <pc:sldMk cId="350365049" sldId="292"/>
            <ac:spMk id="11" creationId="{46CCD350-3D5E-F395-532A-D5832370C37F}"/>
          </ac:spMkLst>
        </pc:spChg>
        <pc:spChg chg="add del mod">
          <ac:chgData name="Riccardo Bravin" userId="S::10938491@polimi.it::5d6c48f0-562d-413a-b75d-bbf93b0b22f0" providerId="AD" clId="Web-{8E4F0DB9-1399-4E0C-D18E-F25B8FE34DB6}" dt="2023-02-10T22:25:34.127" v="104"/>
          <ac:spMkLst>
            <pc:docMk/>
            <pc:sldMk cId="350365049" sldId="292"/>
            <ac:spMk id="16" creationId="{E0E7BEF7-351B-8F27-465C-8C005A4EB94E}"/>
          </ac:spMkLst>
        </pc:spChg>
        <pc:graphicFrameChg chg="add del mod ord modGraphic">
          <ac:chgData name="Riccardo Bravin" userId="S::10938491@polimi.it::5d6c48f0-562d-413a-b75d-bbf93b0b22f0" providerId="AD" clId="Web-{8E4F0DB9-1399-4E0C-D18E-F25B8FE34DB6}" dt="2023-02-10T22:25:04.747" v="93"/>
          <ac:graphicFrameMkLst>
            <pc:docMk/>
            <pc:sldMk cId="350365049" sldId="292"/>
            <ac:graphicFrameMk id="5" creationId="{968FCDF5-8885-F05A-AA50-D551C41F8516}"/>
          </ac:graphicFrameMkLst>
        </pc:graphicFrameChg>
        <pc:graphicFrameChg chg="add mod ord modGraphic">
          <ac:chgData name="Riccardo Bravin" userId="S::10938491@polimi.it::5d6c48f0-562d-413a-b75d-bbf93b0b22f0" providerId="AD" clId="Web-{8E4F0DB9-1399-4E0C-D18E-F25B8FE34DB6}" dt="2023-02-10T22:26:21.363" v="115" actId="1076"/>
          <ac:graphicFrameMkLst>
            <pc:docMk/>
            <pc:sldMk cId="350365049" sldId="292"/>
            <ac:graphicFrameMk id="10" creationId="{B478C3C3-732E-57EE-0C29-A09287298B40}"/>
          </ac:graphicFrameMkLst>
        </pc:graphicFrameChg>
        <pc:graphicFrameChg chg="add mod modGraphic">
          <ac:chgData name="Riccardo Bravin" userId="S::10938491@polimi.it::5d6c48f0-562d-413a-b75d-bbf93b0b22f0" providerId="AD" clId="Web-{8E4F0DB9-1399-4E0C-D18E-F25B8FE34DB6}" dt="2023-02-10T22:28:39.898" v="122"/>
          <ac:graphicFrameMkLst>
            <pc:docMk/>
            <pc:sldMk cId="350365049" sldId="292"/>
            <ac:graphicFrameMk id="13" creationId="{7374C9FC-BB48-F6EC-E656-641D668C6E63}"/>
          </ac:graphicFrameMkLst>
        </pc:graphicFrameChg>
        <pc:graphicFrameChg chg="add mod modGraphic">
          <ac:chgData name="Riccardo Bravin" userId="S::10938491@polimi.it::5d6c48f0-562d-413a-b75d-bbf93b0b22f0" providerId="AD" clId="Web-{8E4F0DB9-1399-4E0C-D18E-F25B8FE34DB6}" dt="2023-02-10T22:27:14.568" v="119" actId="1076"/>
          <ac:graphicFrameMkLst>
            <pc:docMk/>
            <pc:sldMk cId="350365049" sldId="292"/>
            <ac:graphicFrameMk id="15" creationId="{27DA160E-0C1A-B4E3-B45F-C4C9A1ED55D4}"/>
          </ac:graphicFrameMkLst>
        </pc:graphicFrameChg>
      </pc:sldChg>
      <pc:sldChg chg="modSp new">
        <pc:chgData name="Riccardo Bravin" userId="S::10938491@polimi.it::5d6c48f0-562d-413a-b75d-bbf93b0b22f0" providerId="AD" clId="Web-{8E4F0DB9-1399-4E0C-D18E-F25B8FE34DB6}" dt="2023-02-10T22:46:39.174" v="189" actId="20577"/>
        <pc:sldMkLst>
          <pc:docMk/>
          <pc:sldMk cId="3786140764" sldId="294"/>
        </pc:sldMkLst>
        <pc:spChg chg="mod">
          <ac:chgData name="Riccardo Bravin" userId="S::10938491@polimi.it::5d6c48f0-562d-413a-b75d-bbf93b0b22f0" providerId="AD" clId="Web-{8E4F0DB9-1399-4E0C-D18E-F25B8FE34DB6}" dt="2023-02-10T22:46:39.174" v="189" actId="20577"/>
          <ac:spMkLst>
            <pc:docMk/>
            <pc:sldMk cId="3786140764" sldId="294"/>
            <ac:spMk id="3" creationId="{A80F54C6-4C46-FA87-2342-3B46150D75A0}"/>
          </ac:spMkLst>
        </pc:spChg>
      </pc:sldChg>
      <pc:sldChg chg="addSp delSp modSp new">
        <pc:chgData name="Riccardo Bravin" userId="S::10938491@polimi.it::5d6c48f0-562d-413a-b75d-bbf93b0b22f0" providerId="AD" clId="Web-{8E4F0DB9-1399-4E0C-D18E-F25B8FE34DB6}" dt="2023-02-10T22:48:55.475" v="332" actId="20577"/>
        <pc:sldMkLst>
          <pc:docMk/>
          <pc:sldMk cId="1871534186" sldId="296"/>
        </pc:sldMkLst>
        <pc:spChg chg="add del mod">
          <ac:chgData name="Riccardo Bravin" userId="S::10938491@polimi.it::5d6c48f0-562d-413a-b75d-bbf93b0b22f0" providerId="AD" clId="Web-{8E4F0DB9-1399-4E0C-D18E-F25B8FE34DB6}" dt="2023-02-10T22:48:55.475" v="332" actId="20577"/>
          <ac:spMkLst>
            <pc:docMk/>
            <pc:sldMk cId="1871534186" sldId="296"/>
            <ac:spMk id="3" creationId="{C5E453A2-4486-8702-F984-8C84A9285949}"/>
          </ac:spMkLst>
        </pc:spChg>
        <pc:graphicFrameChg chg="add del mod ord modGraphic">
          <ac:chgData name="Riccardo Bravin" userId="S::10938491@polimi.it::5d6c48f0-562d-413a-b75d-bbf93b0b22f0" providerId="AD" clId="Web-{8E4F0DB9-1399-4E0C-D18E-F25B8FE34DB6}" dt="2023-02-10T22:46:44.424" v="192"/>
          <ac:graphicFrameMkLst>
            <pc:docMk/>
            <pc:sldMk cId="1871534186" sldId="296"/>
            <ac:graphicFrameMk id="5" creationId="{76F6E67F-0EEE-3FFF-F697-66E5B3A3811C}"/>
          </ac:graphicFrameMkLst>
        </pc:graphicFrameChg>
      </pc:sldChg>
      <pc:sldChg chg="modSp new">
        <pc:chgData name="Riccardo Bravin" userId="S::10938491@polimi.it::5d6c48f0-562d-413a-b75d-bbf93b0b22f0" providerId="AD" clId="Web-{8E4F0DB9-1399-4E0C-D18E-F25B8FE34DB6}" dt="2023-02-10T22:53:37.985" v="623" actId="20577"/>
        <pc:sldMkLst>
          <pc:docMk/>
          <pc:sldMk cId="4281466108" sldId="297"/>
        </pc:sldMkLst>
        <pc:spChg chg="mod">
          <ac:chgData name="Riccardo Bravin" userId="S::10938491@polimi.it::5d6c48f0-562d-413a-b75d-bbf93b0b22f0" providerId="AD" clId="Web-{8E4F0DB9-1399-4E0C-D18E-F25B8FE34DB6}" dt="2023-02-10T22:53:37.985" v="623" actId="20577"/>
          <ac:spMkLst>
            <pc:docMk/>
            <pc:sldMk cId="4281466108" sldId="297"/>
            <ac:spMk id="3" creationId="{D1138668-6749-E2E5-3D9C-3064D4DD2187}"/>
          </ac:spMkLst>
        </pc:spChg>
      </pc:sldChg>
      <pc:sldChg chg="modSp new">
        <pc:chgData name="Riccardo Bravin" userId="S::10938491@polimi.it::5d6c48f0-562d-413a-b75d-bbf93b0b22f0" providerId="AD" clId="Web-{8E4F0DB9-1399-4E0C-D18E-F25B8FE34DB6}" dt="2023-02-10T23:03:59.593" v="896" actId="20577"/>
        <pc:sldMkLst>
          <pc:docMk/>
          <pc:sldMk cId="751463478" sldId="298"/>
        </pc:sldMkLst>
        <pc:spChg chg="mod">
          <ac:chgData name="Riccardo Bravin" userId="S::10938491@polimi.it::5d6c48f0-562d-413a-b75d-bbf93b0b22f0" providerId="AD" clId="Web-{8E4F0DB9-1399-4E0C-D18E-F25B8FE34DB6}" dt="2023-02-10T23:03:59.593" v="896" actId="20577"/>
          <ac:spMkLst>
            <pc:docMk/>
            <pc:sldMk cId="751463478" sldId="298"/>
            <ac:spMk id="3" creationId="{F6A56A4F-AACE-EC4D-48F4-08315B2C09FF}"/>
          </ac:spMkLst>
        </pc:spChg>
      </pc:sldChg>
      <pc:sldChg chg="modSp new">
        <pc:chgData name="Riccardo Bravin" userId="S::10938491@polimi.it::5d6c48f0-562d-413a-b75d-bbf93b0b22f0" providerId="AD" clId="Web-{8E4F0DB9-1399-4E0C-D18E-F25B8FE34DB6}" dt="2023-02-10T23:04:56.267" v="1066" actId="20577"/>
        <pc:sldMkLst>
          <pc:docMk/>
          <pc:sldMk cId="3462471803" sldId="299"/>
        </pc:sldMkLst>
        <pc:spChg chg="mod">
          <ac:chgData name="Riccardo Bravin" userId="S::10938491@polimi.it::5d6c48f0-562d-413a-b75d-bbf93b0b22f0" providerId="AD" clId="Web-{8E4F0DB9-1399-4E0C-D18E-F25B8FE34DB6}" dt="2023-02-10T23:04:56.267" v="1066" actId="20577"/>
          <ac:spMkLst>
            <pc:docMk/>
            <pc:sldMk cId="3462471803" sldId="299"/>
            <ac:spMk id="3" creationId="{7A3050CC-5976-B6DF-A0F4-E3B7C9A83BBA}"/>
          </ac:spMkLst>
        </pc:spChg>
      </pc:sldChg>
    </pc:docChg>
  </pc:docChgLst>
  <pc:docChgLst>
    <pc:chgData name="Riccardo Bravin" userId="S::10938491@polimi.it::5d6c48f0-562d-413a-b75d-bbf93b0b22f0" providerId="AD" clId="Web-{27A7DD50-5F09-1E8D-5959-F64552AA7280}"/>
    <pc:docChg chg="addSld modSld sldOrd">
      <pc:chgData name="Riccardo Bravin" userId="S::10938491@polimi.it::5d6c48f0-562d-413a-b75d-bbf93b0b22f0" providerId="AD" clId="Web-{27A7DD50-5F09-1E8D-5959-F64552AA7280}" dt="2023-02-13T23:18:36.531" v="1050"/>
      <pc:docMkLst>
        <pc:docMk/>
      </pc:docMkLst>
      <pc:sldChg chg="modNotes">
        <pc:chgData name="Riccardo Bravin" userId="S::10938491@polimi.it::5d6c48f0-562d-413a-b75d-bbf93b0b22f0" providerId="AD" clId="Web-{27A7DD50-5F09-1E8D-5959-F64552AA7280}" dt="2023-02-13T23:18:36.531" v="1050"/>
        <pc:sldMkLst>
          <pc:docMk/>
          <pc:sldMk cId="2185269999" sldId="291"/>
        </pc:sldMkLst>
      </pc:sldChg>
      <pc:sldChg chg="addSp modSp">
        <pc:chgData name="Riccardo Bravin" userId="S::10938491@polimi.it::5d6c48f0-562d-413a-b75d-bbf93b0b22f0" providerId="AD" clId="Web-{27A7DD50-5F09-1E8D-5959-F64552AA7280}" dt="2023-02-13T22:29:55.040" v="60" actId="20577"/>
        <pc:sldMkLst>
          <pc:docMk/>
          <pc:sldMk cId="282801020" sldId="307"/>
        </pc:sldMkLst>
        <pc:spChg chg="add mod">
          <ac:chgData name="Riccardo Bravin" userId="S::10938491@polimi.it::5d6c48f0-562d-413a-b75d-bbf93b0b22f0" providerId="AD" clId="Web-{27A7DD50-5F09-1E8D-5959-F64552AA7280}" dt="2023-02-13T22:29:55.040" v="60" actId="20577"/>
          <ac:spMkLst>
            <pc:docMk/>
            <pc:sldMk cId="282801020" sldId="307"/>
            <ac:spMk id="3" creationId="{D2FA9F63-CBA0-7D11-3BE5-DB588D5F6EEE}"/>
          </ac:spMkLst>
        </pc:spChg>
      </pc:sldChg>
      <pc:sldChg chg="ord">
        <pc:chgData name="Riccardo Bravin" userId="S::10938491@polimi.it::5d6c48f0-562d-413a-b75d-bbf93b0b22f0" providerId="AD" clId="Web-{27A7DD50-5F09-1E8D-5959-F64552AA7280}" dt="2023-02-13T22:39:24.524" v="62"/>
        <pc:sldMkLst>
          <pc:docMk/>
          <pc:sldMk cId="1081437153" sldId="308"/>
        </pc:sldMkLst>
      </pc:sldChg>
      <pc:sldChg chg="modNotes">
        <pc:chgData name="Riccardo Bravin" userId="S::10938491@polimi.it::5d6c48f0-562d-413a-b75d-bbf93b0b22f0" providerId="AD" clId="Web-{27A7DD50-5F09-1E8D-5959-F64552AA7280}" dt="2023-02-13T23:04:01.323" v="577"/>
        <pc:sldMkLst>
          <pc:docMk/>
          <pc:sldMk cId="2538598011" sldId="309"/>
        </pc:sldMkLst>
      </pc:sldChg>
      <pc:sldChg chg="addSp delSp modSp">
        <pc:chgData name="Riccardo Bravin" userId="S::10938491@polimi.it::5d6c48f0-562d-413a-b75d-bbf93b0b22f0" providerId="AD" clId="Web-{27A7DD50-5F09-1E8D-5959-F64552AA7280}" dt="2023-02-13T23:00:50.178" v="429" actId="1076"/>
        <pc:sldMkLst>
          <pc:docMk/>
          <pc:sldMk cId="3930283236" sldId="310"/>
        </pc:sldMkLst>
        <pc:picChg chg="add del mod">
          <ac:chgData name="Riccardo Bravin" userId="S::10938491@polimi.it::5d6c48f0-562d-413a-b75d-bbf93b0b22f0" providerId="AD" clId="Web-{27A7DD50-5F09-1E8D-5959-F64552AA7280}" dt="2023-02-13T23:00:28.443" v="420"/>
          <ac:picMkLst>
            <pc:docMk/>
            <pc:sldMk cId="3930283236" sldId="310"/>
            <ac:picMk id="3" creationId="{C6E493D6-1F53-1056-9AC3-F540FBFD0830}"/>
          </ac:picMkLst>
        </pc:picChg>
        <pc:picChg chg="add mod">
          <ac:chgData name="Riccardo Bravin" userId="S::10938491@polimi.it::5d6c48f0-562d-413a-b75d-bbf93b0b22f0" providerId="AD" clId="Web-{27A7DD50-5F09-1E8D-5959-F64552AA7280}" dt="2023-02-13T23:00:50.178" v="429" actId="1076"/>
          <ac:picMkLst>
            <pc:docMk/>
            <pc:sldMk cId="3930283236" sldId="310"/>
            <ac:picMk id="7" creationId="{3530992B-9BF9-8F31-6706-8FB140A53795}"/>
          </ac:picMkLst>
        </pc:picChg>
      </pc:sldChg>
      <pc:sldChg chg="addSp modSp add replId modNotes">
        <pc:chgData name="Riccardo Bravin" userId="S::10938491@polimi.it::5d6c48f0-562d-413a-b75d-bbf93b0b22f0" providerId="AD" clId="Web-{27A7DD50-5F09-1E8D-5959-F64552AA7280}" dt="2023-02-13T23:07:07.485" v="579"/>
        <pc:sldMkLst>
          <pc:docMk/>
          <pc:sldMk cId="3279177330" sldId="311"/>
        </pc:sldMkLst>
        <pc:picChg chg="add mod">
          <ac:chgData name="Riccardo Bravin" userId="S::10938491@polimi.it::5d6c48f0-562d-413a-b75d-bbf93b0b22f0" providerId="AD" clId="Web-{27A7DD50-5F09-1E8D-5959-F64552AA7280}" dt="2023-02-13T23:01:55.820" v="440" actId="1076"/>
          <ac:picMkLst>
            <pc:docMk/>
            <pc:sldMk cId="3279177330" sldId="311"/>
            <ac:picMk id="3" creationId="{419A8D57-945D-AB3B-AC63-6A2E7355CFAA}"/>
          </ac:picMkLst>
        </pc:picChg>
      </pc:sldChg>
      <pc:sldChg chg="addSp modSp add replId modNotes">
        <pc:chgData name="Riccardo Bravin" userId="S::10938491@polimi.it::5d6c48f0-562d-413a-b75d-bbf93b0b22f0" providerId="AD" clId="Web-{27A7DD50-5F09-1E8D-5959-F64552AA7280}" dt="2023-02-13T23:08:14.439" v="583"/>
        <pc:sldMkLst>
          <pc:docMk/>
          <pc:sldMk cId="560988844" sldId="312"/>
        </pc:sldMkLst>
        <pc:picChg chg="add mod">
          <ac:chgData name="Riccardo Bravin" userId="S::10938491@polimi.it::5d6c48f0-562d-413a-b75d-bbf93b0b22f0" providerId="AD" clId="Web-{27A7DD50-5F09-1E8D-5959-F64552AA7280}" dt="2023-02-13T23:01:35.976" v="436" actId="14100"/>
          <ac:picMkLst>
            <pc:docMk/>
            <pc:sldMk cId="560988844" sldId="312"/>
            <ac:picMk id="3" creationId="{8E9DB4B3-A613-5147-3086-E3DF2FDE1EC3}"/>
          </ac:picMkLst>
        </pc:picChg>
      </pc:sldChg>
      <pc:sldChg chg="addSp delSp modSp add replId modNotes">
        <pc:chgData name="Riccardo Bravin" userId="S::10938491@polimi.it::5d6c48f0-562d-413a-b75d-bbf93b0b22f0" providerId="AD" clId="Web-{27A7DD50-5F09-1E8D-5959-F64552AA7280}" dt="2023-02-13T23:07:52.110" v="581"/>
        <pc:sldMkLst>
          <pc:docMk/>
          <pc:sldMk cId="2711635561" sldId="313"/>
        </pc:sldMkLst>
        <pc:picChg chg="add del mod">
          <ac:chgData name="Riccardo Bravin" userId="S::10938491@polimi.it::5d6c48f0-562d-413a-b75d-bbf93b0b22f0" providerId="AD" clId="Web-{27A7DD50-5F09-1E8D-5959-F64552AA7280}" dt="2023-02-13T23:00:38.428" v="425"/>
          <ac:picMkLst>
            <pc:docMk/>
            <pc:sldMk cId="2711635561" sldId="313"/>
            <ac:picMk id="3" creationId="{F44266AC-C32C-2F89-C6A2-4D3D603D49B6}"/>
          </ac:picMkLst>
        </pc:picChg>
        <pc:picChg chg="add mod">
          <ac:chgData name="Riccardo Bravin" userId="S::10938491@polimi.it::5d6c48f0-562d-413a-b75d-bbf93b0b22f0" providerId="AD" clId="Web-{27A7DD50-5F09-1E8D-5959-F64552AA7280}" dt="2023-02-13T23:01:19.710" v="433" actId="1076"/>
          <ac:picMkLst>
            <pc:docMk/>
            <pc:sldMk cId="2711635561" sldId="313"/>
            <ac:picMk id="6" creationId="{B68AF1CC-78EC-D046-293A-8183A76248D9}"/>
          </ac:picMkLst>
        </pc:picChg>
      </pc:sldChg>
    </pc:docChg>
  </pc:docChgLst>
  <pc:docChgLst>
    <pc:chgData name="Elia Feltrin" userId="S::10698684@polimi.it::e9389429-4cbe-45a1-aae8-0f687c2782d8" providerId="AD" clId="Web-{43CA6FB1-204F-82B5-EAEE-A84E575AD20F}"/>
    <pc:docChg chg="addSld delSld modSld sldOrd">
      <pc:chgData name="Elia Feltrin" userId="S::10698684@polimi.it::e9389429-4cbe-45a1-aae8-0f687c2782d8" providerId="AD" clId="Web-{43CA6FB1-204F-82B5-EAEE-A84E575AD20F}" dt="2023-02-12T23:02:50.491" v="294"/>
      <pc:docMkLst>
        <pc:docMk/>
      </pc:docMkLst>
      <pc:sldChg chg="modSp">
        <pc:chgData name="Elia Feltrin" userId="S::10698684@polimi.it::e9389429-4cbe-45a1-aae8-0f687c2782d8" providerId="AD" clId="Web-{43CA6FB1-204F-82B5-EAEE-A84E575AD20F}" dt="2023-02-12T22:12:13.134" v="16"/>
        <pc:sldMkLst>
          <pc:docMk/>
          <pc:sldMk cId="2185269999" sldId="291"/>
        </pc:sldMkLst>
        <pc:graphicFrameChg chg="modGraphic">
          <ac:chgData name="Elia Feltrin" userId="S::10698684@polimi.it::e9389429-4cbe-45a1-aae8-0f687c2782d8" providerId="AD" clId="Web-{43CA6FB1-204F-82B5-EAEE-A84E575AD20F}" dt="2023-02-12T22:12:13.134" v="16"/>
          <ac:graphicFrameMkLst>
            <pc:docMk/>
            <pc:sldMk cId="2185269999" sldId="291"/>
            <ac:graphicFrameMk id="6" creationId="{8A6177B9-A226-6C75-DB37-6E9CB6E48C1D}"/>
          </ac:graphicFrameMkLst>
        </pc:graphicFrameChg>
      </pc:sldChg>
      <pc:sldChg chg="modSp del ord">
        <pc:chgData name="Elia Feltrin" userId="S::10698684@polimi.it::e9389429-4cbe-45a1-aae8-0f687c2782d8" providerId="AD" clId="Web-{43CA6FB1-204F-82B5-EAEE-A84E575AD20F}" dt="2023-02-12T22:15:55.405" v="104"/>
        <pc:sldMkLst>
          <pc:docMk/>
          <pc:sldMk cId="3786140764" sldId="294"/>
        </pc:sldMkLst>
        <pc:spChg chg="mod">
          <ac:chgData name="Elia Feltrin" userId="S::10698684@polimi.it::e9389429-4cbe-45a1-aae8-0f687c2782d8" providerId="AD" clId="Web-{43CA6FB1-204F-82B5-EAEE-A84E575AD20F}" dt="2023-02-12T22:14:42.857" v="68" actId="20577"/>
          <ac:spMkLst>
            <pc:docMk/>
            <pc:sldMk cId="3786140764" sldId="294"/>
            <ac:spMk id="3" creationId="{A80F54C6-4C46-FA87-2342-3B46150D75A0}"/>
          </ac:spMkLst>
        </pc:spChg>
      </pc:sldChg>
      <pc:sldChg chg="addSp delSp modSp">
        <pc:chgData name="Elia Feltrin" userId="S::10698684@polimi.it::e9389429-4cbe-45a1-aae8-0f687c2782d8" providerId="AD" clId="Web-{43CA6FB1-204F-82B5-EAEE-A84E575AD20F}" dt="2023-02-12T22:15:45.811" v="103"/>
        <pc:sldMkLst>
          <pc:docMk/>
          <pc:sldMk cId="3770549330" sldId="301"/>
        </pc:sldMkLst>
        <pc:spChg chg="add mod">
          <ac:chgData name="Elia Feltrin" userId="S::10698684@polimi.it::e9389429-4cbe-45a1-aae8-0f687c2782d8" providerId="AD" clId="Web-{43CA6FB1-204F-82B5-EAEE-A84E575AD20F}" dt="2023-02-12T22:12:35.822" v="21" actId="20577"/>
          <ac:spMkLst>
            <pc:docMk/>
            <pc:sldMk cId="3770549330" sldId="301"/>
            <ac:spMk id="5" creationId="{6111DDA5-4A27-79B2-835D-2E232A8C8659}"/>
          </ac:spMkLst>
        </pc:spChg>
        <pc:graphicFrameChg chg="add del">
          <ac:chgData name="Elia Feltrin" userId="S::10698684@polimi.it::e9389429-4cbe-45a1-aae8-0f687c2782d8" providerId="AD" clId="Web-{43CA6FB1-204F-82B5-EAEE-A84E575AD20F}" dt="2023-02-12T22:12:47.151" v="23"/>
          <ac:graphicFrameMkLst>
            <pc:docMk/>
            <pc:sldMk cId="3770549330" sldId="301"/>
            <ac:graphicFrameMk id="6" creationId="{9F464C26-FC79-D6F8-5BA3-462D66F40114}"/>
          </ac:graphicFrameMkLst>
        </pc:graphicFrameChg>
        <pc:graphicFrameChg chg="add mod modGraphic">
          <ac:chgData name="Elia Feltrin" userId="S::10698684@polimi.it::e9389429-4cbe-45a1-aae8-0f687c2782d8" providerId="AD" clId="Web-{43CA6FB1-204F-82B5-EAEE-A84E575AD20F}" dt="2023-02-12T22:15:45.811" v="103"/>
          <ac:graphicFrameMkLst>
            <pc:docMk/>
            <pc:sldMk cId="3770549330" sldId="301"/>
            <ac:graphicFrameMk id="7" creationId="{8CC2DD7A-4852-16C5-CE85-985A9E455883}"/>
          </ac:graphicFrameMkLst>
        </pc:graphicFrameChg>
      </pc:sldChg>
      <pc:sldChg chg="modSp del">
        <pc:chgData name="Elia Feltrin" userId="S::10698684@polimi.it::e9389429-4cbe-45a1-aae8-0f687c2782d8" providerId="AD" clId="Web-{43CA6FB1-204F-82B5-EAEE-A84E575AD20F}" dt="2023-02-12T22:22:23.103" v="168"/>
        <pc:sldMkLst>
          <pc:docMk/>
          <pc:sldMk cId="1745474240" sldId="302"/>
        </pc:sldMkLst>
        <pc:spChg chg="mod">
          <ac:chgData name="Elia Feltrin" userId="S::10698684@polimi.it::e9389429-4cbe-45a1-aae8-0f687c2782d8" providerId="AD" clId="Web-{43CA6FB1-204F-82B5-EAEE-A84E575AD20F}" dt="2023-02-12T22:19:54.365" v="111" actId="20577"/>
          <ac:spMkLst>
            <pc:docMk/>
            <pc:sldMk cId="1745474240" sldId="302"/>
            <ac:spMk id="3" creationId="{C5E453A2-4486-8702-F984-8C84A9285949}"/>
          </ac:spMkLst>
        </pc:spChg>
      </pc:sldChg>
      <pc:sldChg chg="modSp add replId">
        <pc:chgData name="Elia Feltrin" userId="S::10698684@polimi.it::e9389429-4cbe-45a1-aae8-0f687c2782d8" providerId="AD" clId="Web-{43CA6FB1-204F-82B5-EAEE-A84E575AD20F}" dt="2023-02-12T22:22:39.322" v="169" actId="1076"/>
        <pc:sldMkLst>
          <pc:docMk/>
          <pc:sldMk cId="1350205476" sldId="303"/>
        </pc:sldMkLst>
        <pc:spChg chg="mod">
          <ac:chgData name="Elia Feltrin" userId="S::10698684@polimi.it::e9389429-4cbe-45a1-aae8-0f687c2782d8" providerId="AD" clId="Web-{43CA6FB1-204F-82B5-EAEE-A84E575AD20F}" dt="2023-02-12T22:16:24.625" v="109" actId="20577"/>
          <ac:spMkLst>
            <pc:docMk/>
            <pc:sldMk cId="1350205476" sldId="303"/>
            <ac:spMk id="2" creationId="{CD1408F5-E606-4393-B7D8-200EE5A22736}"/>
          </ac:spMkLst>
        </pc:spChg>
        <pc:graphicFrameChg chg="mod modGraphic">
          <ac:chgData name="Elia Feltrin" userId="S::10698684@polimi.it::e9389429-4cbe-45a1-aae8-0f687c2782d8" providerId="AD" clId="Web-{43CA6FB1-204F-82B5-EAEE-A84E575AD20F}" dt="2023-02-12T22:22:39.322" v="169" actId="1076"/>
          <ac:graphicFrameMkLst>
            <pc:docMk/>
            <pc:sldMk cId="1350205476" sldId="303"/>
            <ac:graphicFrameMk id="7" creationId="{8CC2DD7A-4852-16C5-CE85-985A9E455883}"/>
          </ac:graphicFrameMkLst>
        </pc:graphicFrameChg>
      </pc:sldChg>
      <pc:sldChg chg="addSp delSp modSp add replId">
        <pc:chgData name="Elia Feltrin" userId="S::10698684@polimi.it::e9389429-4cbe-45a1-aae8-0f687c2782d8" providerId="AD" clId="Web-{43CA6FB1-204F-82B5-EAEE-A84E575AD20F}" dt="2023-02-12T22:29:37.130" v="186" actId="1076"/>
        <pc:sldMkLst>
          <pc:docMk/>
          <pc:sldMk cId="2853283385" sldId="304"/>
        </pc:sldMkLst>
        <pc:spChg chg="mod">
          <ac:chgData name="Elia Feltrin" userId="S::10698684@polimi.it::e9389429-4cbe-45a1-aae8-0f687c2782d8" providerId="AD" clId="Web-{43CA6FB1-204F-82B5-EAEE-A84E575AD20F}" dt="2023-02-12T22:28:32.753" v="176" actId="20577"/>
          <ac:spMkLst>
            <pc:docMk/>
            <pc:sldMk cId="2853283385" sldId="304"/>
            <ac:spMk id="2" creationId="{CD1408F5-E606-4393-B7D8-200EE5A22736}"/>
          </ac:spMkLst>
        </pc:spChg>
        <pc:graphicFrameChg chg="del mod modGraphic">
          <ac:chgData name="Elia Feltrin" userId="S::10698684@polimi.it::e9389429-4cbe-45a1-aae8-0f687c2782d8" providerId="AD" clId="Web-{43CA6FB1-204F-82B5-EAEE-A84E575AD20F}" dt="2023-02-12T22:28:49.644" v="179"/>
          <ac:graphicFrameMkLst>
            <pc:docMk/>
            <pc:sldMk cId="2853283385" sldId="304"/>
            <ac:graphicFrameMk id="7" creationId="{8CC2DD7A-4852-16C5-CE85-985A9E455883}"/>
          </ac:graphicFrameMkLst>
        </pc:graphicFrameChg>
        <pc:picChg chg="add mod">
          <ac:chgData name="Elia Feltrin" userId="S::10698684@polimi.it::e9389429-4cbe-45a1-aae8-0f687c2782d8" providerId="AD" clId="Web-{43CA6FB1-204F-82B5-EAEE-A84E575AD20F}" dt="2023-02-12T22:29:37.130" v="186" actId="1076"/>
          <ac:picMkLst>
            <pc:docMk/>
            <pc:sldMk cId="2853283385" sldId="304"/>
            <ac:picMk id="3" creationId="{B1AA15BB-A0C2-D5B7-5DAD-DFD264EE1477}"/>
          </ac:picMkLst>
        </pc:picChg>
      </pc:sldChg>
      <pc:sldChg chg="addSp delSp modSp add replId">
        <pc:chgData name="Elia Feltrin" userId="S::10698684@polimi.it::e9389429-4cbe-45a1-aae8-0f687c2782d8" providerId="AD" clId="Web-{43CA6FB1-204F-82B5-EAEE-A84E575AD20F}" dt="2023-02-12T22:34:14.202" v="210" actId="1076"/>
        <pc:sldMkLst>
          <pc:docMk/>
          <pc:sldMk cId="3986502266" sldId="305"/>
        </pc:sldMkLst>
        <pc:picChg chg="del">
          <ac:chgData name="Elia Feltrin" userId="S::10698684@polimi.it::e9389429-4cbe-45a1-aae8-0f687c2782d8" providerId="AD" clId="Web-{43CA6FB1-204F-82B5-EAEE-A84E575AD20F}" dt="2023-02-12T22:31:03.444" v="188"/>
          <ac:picMkLst>
            <pc:docMk/>
            <pc:sldMk cId="3986502266" sldId="305"/>
            <ac:picMk id="3" creationId="{B1AA15BB-A0C2-D5B7-5DAD-DFD264EE1477}"/>
          </ac:picMkLst>
        </pc:picChg>
        <pc:picChg chg="add del mod">
          <ac:chgData name="Elia Feltrin" userId="S::10698684@polimi.it::e9389429-4cbe-45a1-aae8-0f687c2782d8" providerId="AD" clId="Web-{43CA6FB1-204F-82B5-EAEE-A84E575AD20F}" dt="2023-02-12T22:32:57.088" v="194"/>
          <ac:picMkLst>
            <pc:docMk/>
            <pc:sldMk cId="3986502266" sldId="305"/>
            <ac:picMk id="6" creationId="{E3CFE747-70F5-1E8F-C049-924397E4B8E5}"/>
          </ac:picMkLst>
        </pc:picChg>
        <pc:picChg chg="add del mod">
          <ac:chgData name="Elia Feltrin" userId="S::10698684@polimi.it::e9389429-4cbe-45a1-aae8-0f687c2782d8" providerId="AD" clId="Web-{43CA6FB1-204F-82B5-EAEE-A84E575AD20F}" dt="2023-02-12T22:33:14.354" v="199"/>
          <ac:picMkLst>
            <pc:docMk/>
            <pc:sldMk cId="3986502266" sldId="305"/>
            <ac:picMk id="7" creationId="{AD7EC9CF-62F6-BFBE-9D1D-2BCD56EC27B5}"/>
          </ac:picMkLst>
        </pc:picChg>
        <pc:picChg chg="add del mod">
          <ac:chgData name="Elia Feltrin" userId="S::10698684@polimi.it::e9389429-4cbe-45a1-aae8-0f687c2782d8" providerId="AD" clId="Web-{43CA6FB1-204F-82B5-EAEE-A84E575AD20F}" dt="2023-02-12T22:33:50.436" v="203"/>
          <ac:picMkLst>
            <pc:docMk/>
            <pc:sldMk cId="3986502266" sldId="305"/>
            <ac:picMk id="8" creationId="{89031EB5-7125-F8DE-23BC-1786D608EA08}"/>
          </ac:picMkLst>
        </pc:picChg>
        <pc:picChg chg="add mod">
          <ac:chgData name="Elia Feltrin" userId="S::10698684@polimi.it::e9389429-4cbe-45a1-aae8-0f687c2782d8" providerId="AD" clId="Web-{43CA6FB1-204F-82B5-EAEE-A84E575AD20F}" dt="2023-02-12T22:34:14.202" v="210" actId="1076"/>
          <ac:picMkLst>
            <pc:docMk/>
            <pc:sldMk cId="3986502266" sldId="305"/>
            <ac:picMk id="9" creationId="{B1DBF8F7-EFD9-44FF-F6BF-E32A61294AB4}"/>
          </ac:picMkLst>
        </pc:picChg>
      </pc:sldChg>
      <pc:sldChg chg="modSp add ord replId">
        <pc:chgData name="Elia Feltrin" userId="S::10698684@polimi.it::e9389429-4cbe-45a1-aae8-0f687c2782d8" providerId="AD" clId="Web-{43CA6FB1-204F-82B5-EAEE-A84E575AD20F}" dt="2023-02-12T22:37:22.738" v="241" actId="20577"/>
        <pc:sldMkLst>
          <pc:docMk/>
          <pc:sldMk cId="1037790347" sldId="306"/>
        </pc:sldMkLst>
        <pc:spChg chg="mod">
          <ac:chgData name="Elia Feltrin" userId="S::10698684@polimi.it::e9389429-4cbe-45a1-aae8-0f687c2782d8" providerId="AD" clId="Web-{43CA6FB1-204F-82B5-EAEE-A84E575AD20F}" dt="2023-02-12T22:37:22.738" v="241" actId="20577"/>
          <ac:spMkLst>
            <pc:docMk/>
            <pc:sldMk cId="1037790347" sldId="306"/>
            <ac:spMk id="4" creationId="{1B39C894-6552-27A0-3565-6CD6D08451D9}"/>
          </ac:spMkLst>
        </pc:spChg>
        <pc:spChg chg="mod">
          <ac:chgData name="Elia Feltrin" userId="S::10698684@polimi.it::e9389429-4cbe-45a1-aae8-0f687c2782d8" providerId="AD" clId="Web-{43CA6FB1-204F-82B5-EAEE-A84E575AD20F}" dt="2023-02-12T22:36:37.534" v="213" actId="20577"/>
          <ac:spMkLst>
            <pc:docMk/>
            <pc:sldMk cId="1037790347" sldId="306"/>
            <ac:spMk id="17" creationId="{D8BB6837-F711-4797-85F1-E21B6A05D7CB}"/>
          </ac:spMkLst>
        </pc:spChg>
      </pc:sldChg>
      <pc:sldChg chg="addSp delSp modSp add ord replId">
        <pc:chgData name="Elia Feltrin" userId="S::10698684@polimi.it::e9389429-4cbe-45a1-aae8-0f687c2782d8" providerId="AD" clId="Web-{43CA6FB1-204F-82B5-EAEE-A84E575AD20F}" dt="2023-02-12T22:42:05.845" v="279" actId="14100"/>
        <pc:sldMkLst>
          <pc:docMk/>
          <pc:sldMk cId="282801020" sldId="307"/>
        </pc:sldMkLst>
        <pc:spChg chg="mod">
          <ac:chgData name="Elia Feltrin" userId="S::10698684@polimi.it::e9389429-4cbe-45a1-aae8-0f687c2782d8" providerId="AD" clId="Web-{43CA6FB1-204F-82B5-EAEE-A84E575AD20F}" dt="2023-02-12T22:41:38.485" v="273" actId="20577"/>
          <ac:spMkLst>
            <pc:docMk/>
            <pc:sldMk cId="282801020" sldId="307"/>
            <ac:spMk id="2" creationId="{CD1408F5-E606-4393-B7D8-200EE5A22736}"/>
          </ac:spMkLst>
        </pc:spChg>
        <pc:spChg chg="mod">
          <ac:chgData name="Elia Feltrin" userId="S::10698684@polimi.it::e9389429-4cbe-45a1-aae8-0f687c2782d8" providerId="AD" clId="Web-{43CA6FB1-204F-82B5-EAEE-A84E575AD20F}" dt="2023-02-12T22:41:42.297" v="274" actId="20577"/>
          <ac:spMkLst>
            <pc:docMk/>
            <pc:sldMk cId="282801020" sldId="307"/>
            <ac:spMk id="4" creationId="{8E89BC96-DBCE-619B-9F0F-B51786FF03FD}"/>
          </ac:spMkLst>
        </pc:spChg>
        <pc:graphicFrameChg chg="del">
          <ac:chgData name="Elia Feltrin" userId="S::10698684@polimi.it::e9389429-4cbe-45a1-aae8-0f687c2782d8" providerId="AD" clId="Web-{43CA6FB1-204F-82B5-EAEE-A84E575AD20F}" dt="2023-02-12T22:41:44.766" v="275"/>
          <ac:graphicFrameMkLst>
            <pc:docMk/>
            <pc:sldMk cId="282801020" sldId="307"/>
            <ac:graphicFrameMk id="7" creationId="{8CC2DD7A-4852-16C5-CE85-985A9E455883}"/>
          </ac:graphicFrameMkLst>
        </pc:graphicFrameChg>
        <pc:picChg chg="add mod">
          <ac:chgData name="Elia Feltrin" userId="S::10698684@polimi.it::e9389429-4cbe-45a1-aae8-0f687c2782d8" providerId="AD" clId="Web-{43CA6FB1-204F-82B5-EAEE-A84E575AD20F}" dt="2023-02-12T22:42:05.845" v="279" actId="14100"/>
          <ac:picMkLst>
            <pc:docMk/>
            <pc:sldMk cId="282801020" sldId="307"/>
            <ac:picMk id="3" creationId="{D9AF2A1E-2B82-AB63-8472-6F27AFBF8885}"/>
          </ac:picMkLst>
        </pc:picChg>
      </pc:sldChg>
      <pc:sldChg chg="delSp modSp">
        <pc:chgData name="Elia Feltrin" userId="S::10698684@polimi.it::e9389429-4cbe-45a1-aae8-0f687c2782d8" providerId="AD" clId="Web-{43CA6FB1-204F-82B5-EAEE-A84E575AD20F}" dt="2023-02-12T23:02:50.491" v="294"/>
        <pc:sldMkLst>
          <pc:docMk/>
          <pc:sldMk cId="1081437153" sldId="308"/>
        </pc:sldMkLst>
        <pc:picChg chg="del mod">
          <ac:chgData name="Elia Feltrin" userId="S::10698684@polimi.it::e9389429-4cbe-45a1-aae8-0f687c2782d8" providerId="AD" clId="Web-{43CA6FB1-204F-82B5-EAEE-A84E575AD20F}" dt="2023-02-12T23:02:50.491" v="294"/>
          <ac:picMkLst>
            <pc:docMk/>
            <pc:sldMk cId="1081437153" sldId="308"/>
            <ac:picMk id="3" creationId="{832316CB-6248-7301-92A3-F6867C2CB606}"/>
          </ac:picMkLst>
        </pc:picChg>
        <pc:picChg chg="del">
          <ac:chgData name="Elia Feltrin" userId="S::10698684@polimi.it::e9389429-4cbe-45a1-aae8-0f687c2782d8" providerId="AD" clId="Web-{43CA6FB1-204F-82B5-EAEE-A84E575AD20F}" dt="2023-02-12T22:54:29.978" v="280"/>
          <ac:picMkLst>
            <pc:docMk/>
            <pc:sldMk cId="1081437153" sldId="308"/>
            <ac:picMk id="6" creationId="{32302BFA-66E5-3B66-1495-462BF89BF8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188DB-E110-407B-9440-9ACEF812DCF2}" type="datetimeFigureOut">
              <a:rPr lang="it-IT" smtClean="0"/>
              <a:t>17/02/2023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B134D-6C7A-430A-BB71-A42B112EB595}" type="slidenum">
              <a:rPr lang="it-IT" smtClean="0"/>
              <a:t>‹N›</a:t>
            </a:fld>
            <a:endParaRPr lang="it-IT"/>
          </a:p>
        </p:txBody>
      </p:sp>
    </p:spTree>
    <p:extLst>
      <p:ext uri="{BB962C8B-B14F-4D97-AF65-F5344CB8AC3E}">
        <p14:creationId xmlns:p14="http://schemas.microsoft.com/office/powerpoint/2010/main" val="80186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3B134D-6C7A-430A-BB71-A42B112EB595}" type="slidenum">
              <a:rPr lang="it-IT" smtClean="0"/>
              <a:t>1</a:t>
            </a:fld>
            <a:endParaRPr lang="it-IT"/>
          </a:p>
        </p:txBody>
      </p:sp>
    </p:spTree>
    <p:extLst>
      <p:ext uri="{BB962C8B-B14F-4D97-AF65-F5344CB8AC3E}">
        <p14:creationId xmlns:p14="http://schemas.microsoft.com/office/powerpoint/2010/main" val="2723962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The </a:t>
            </a:r>
            <a:r>
              <a:rPr lang="en-US" dirty="0" err="1">
                <a:cs typeface="Calibri"/>
              </a:rPr>
              <a:t>eMSP</a:t>
            </a:r>
            <a:r>
              <a:rPr lang="en-US" dirty="0">
                <a:cs typeface="Calibri"/>
              </a:rPr>
              <a:t> server manages 1) the notification coming from the CPMS server and going to </a:t>
            </a:r>
            <a:r>
              <a:rPr lang="en-US" dirty="0" err="1">
                <a:cs typeface="Calibri"/>
              </a:rPr>
              <a:t>eMSPapp</a:t>
            </a:r>
            <a:r>
              <a:rPr lang="en-US" dirty="0">
                <a:cs typeface="Calibri"/>
              </a:rPr>
              <a:t>, through a publisher-subscriber architecture, 2) and the registration and login of the final user.</a:t>
            </a:r>
          </a:p>
        </p:txBody>
      </p:sp>
      <p:sp>
        <p:nvSpPr>
          <p:cNvPr id="4" name="Segnaposto numero diapositiva 3"/>
          <p:cNvSpPr>
            <a:spLocks noGrp="1"/>
          </p:cNvSpPr>
          <p:nvPr>
            <p:ph type="sldNum" sz="quarter" idx="5"/>
          </p:nvPr>
        </p:nvSpPr>
        <p:spPr/>
        <p:txBody>
          <a:bodyPr/>
          <a:lstStyle/>
          <a:p>
            <a:fld id="{A23B134D-6C7A-430A-BB71-A42B112EB595}" type="slidenum">
              <a:rPr lang="it-IT" smtClean="0"/>
              <a:t>12</a:t>
            </a:fld>
            <a:endParaRPr lang="it-IT"/>
          </a:p>
        </p:txBody>
      </p:sp>
    </p:spTree>
    <p:extLst>
      <p:ext uri="{BB962C8B-B14F-4D97-AF65-F5344CB8AC3E}">
        <p14:creationId xmlns:p14="http://schemas.microsoft.com/office/powerpoint/2010/main" val="2136023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For what concern the </a:t>
            </a:r>
            <a:r>
              <a:rPr lang="en-US" dirty="0" err="1">
                <a:cs typeface="Calibri"/>
              </a:rPr>
              <a:t>eMSP</a:t>
            </a:r>
            <a:r>
              <a:rPr lang="en-US" dirty="0">
                <a:cs typeface="Calibri"/>
              </a:rPr>
              <a:t> app, it is a mobile application, and it’s used by the final user 1)to get information about charging station location and availability 2) register or login to the </a:t>
            </a:r>
            <a:r>
              <a:rPr lang="en-US" dirty="0" err="1">
                <a:cs typeface="Calibri"/>
              </a:rPr>
              <a:t>eMALL</a:t>
            </a:r>
            <a:r>
              <a:rPr lang="en-US" dirty="0">
                <a:cs typeface="Calibri"/>
              </a:rPr>
              <a:t> system, 3)to carry out the charging process, 4)to manage its own reservation. 5)The </a:t>
            </a:r>
            <a:r>
              <a:rPr lang="en-US" dirty="0" err="1">
                <a:cs typeface="Calibri"/>
              </a:rPr>
              <a:t>appNotificationService</a:t>
            </a:r>
            <a:r>
              <a:rPr lang="en-US" dirty="0">
                <a:cs typeface="Calibri"/>
              </a:rPr>
              <a:t> is a background process that interact with the OS to show the notification even if the app is not in foreground. </a:t>
            </a:r>
          </a:p>
          <a:p>
            <a:endParaRPr lang="en-US" dirty="0">
              <a:cs typeface="Calibri"/>
            </a:endParaRPr>
          </a:p>
          <a:p>
            <a:endParaRPr lang="en-US" dirty="0">
              <a:cs typeface="Calibri"/>
            </a:endParaRPr>
          </a:p>
          <a:p>
            <a:endParaRPr lang="en-US" dirty="0">
              <a:cs typeface="Calibri"/>
            </a:endParaRPr>
          </a:p>
        </p:txBody>
      </p:sp>
      <p:sp>
        <p:nvSpPr>
          <p:cNvPr id="4" name="Segnaposto numero diapositiva 3"/>
          <p:cNvSpPr>
            <a:spLocks noGrp="1"/>
          </p:cNvSpPr>
          <p:nvPr>
            <p:ph type="sldNum" sz="quarter" idx="5"/>
          </p:nvPr>
        </p:nvSpPr>
        <p:spPr/>
        <p:txBody>
          <a:bodyPr/>
          <a:lstStyle/>
          <a:p>
            <a:fld id="{A23B134D-6C7A-430A-BB71-A42B112EB595}" type="slidenum">
              <a:rPr lang="it-IT" smtClean="0"/>
              <a:t>13</a:t>
            </a:fld>
            <a:endParaRPr lang="it-IT"/>
          </a:p>
        </p:txBody>
      </p:sp>
    </p:spTree>
    <p:extLst>
      <p:ext uri="{BB962C8B-B14F-4D97-AF65-F5344CB8AC3E}">
        <p14:creationId xmlns:p14="http://schemas.microsoft.com/office/powerpoint/2010/main" val="1485975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CPMS server 1) manages the power input/output of the charging station, either automatically or manually by the CPMS Employee 2)It also interact with the </a:t>
            </a:r>
            <a:r>
              <a:rPr lang="en-US" dirty="0" err="1">
                <a:cs typeface="Calibri"/>
              </a:rPr>
              <a:t>eMSP</a:t>
            </a:r>
            <a:r>
              <a:rPr lang="en-US" dirty="0">
                <a:cs typeface="Calibri"/>
              </a:rPr>
              <a:t> app and the charging station to carry out the charging process, 3) it gives information about charging station location and availability 4) and takes reservation from the final user</a:t>
            </a:r>
          </a:p>
        </p:txBody>
      </p:sp>
      <p:sp>
        <p:nvSpPr>
          <p:cNvPr id="4" name="Segnaposto numero diapositiva 3"/>
          <p:cNvSpPr>
            <a:spLocks noGrp="1"/>
          </p:cNvSpPr>
          <p:nvPr>
            <p:ph type="sldNum" sz="quarter" idx="5"/>
          </p:nvPr>
        </p:nvSpPr>
        <p:spPr/>
        <p:txBody>
          <a:bodyPr/>
          <a:lstStyle/>
          <a:p>
            <a:fld id="{A23B134D-6C7A-430A-BB71-A42B112EB595}" type="slidenum">
              <a:rPr lang="it-IT" smtClean="0"/>
              <a:t>14</a:t>
            </a:fld>
            <a:endParaRPr lang="it-IT"/>
          </a:p>
        </p:txBody>
      </p:sp>
    </p:spTree>
    <p:extLst>
      <p:ext uri="{BB962C8B-B14F-4D97-AF65-F5344CB8AC3E}">
        <p14:creationId xmlns:p14="http://schemas.microsoft.com/office/powerpoint/2010/main" val="317060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For what concerns the interaction between the three subsystems</a:t>
            </a:r>
          </a:p>
          <a:p>
            <a:endParaRPr lang="en-US" dirty="0">
              <a:cs typeface="Calibri"/>
            </a:endParaRPr>
          </a:p>
          <a:p>
            <a:r>
              <a:rPr lang="en-US" dirty="0">
                <a:cs typeface="Calibri"/>
              </a:rPr>
              <a:t>1)The </a:t>
            </a:r>
            <a:r>
              <a:rPr lang="en-US" dirty="0" err="1">
                <a:cs typeface="Calibri"/>
              </a:rPr>
              <a:t>eMSP</a:t>
            </a:r>
            <a:r>
              <a:rPr lang="en-US" dirty="0">
                <a:cs typeface="Calibri"/>
              </a:rPr>
              <a:t> app acts as</a:t>
            </a:r>
          </a:p>
          <a:p>
            <a:r>
              <a:rPr lang="en-US" dirty="0">
                <a:cs typeface="Calibri"/>
              </a:rPr>
              <a:t>Client for </a:t>
            </a:r>
            <a:r>
              <a:rPr lang="en-US" dirty="0" err="1">
                <a:cs typeface="Calibri"/>
              </a:rPr>
              <a:t>CPMSserver</a:t>
            </a:r>
            <a:r>
              <a:rPr lang="en-US" dirty="0">
                <a:cs typeface="Calibri"/>
              </a:rPr>
              <a:t>, client and </a:t>
            </a:r>
            <a:r>
              <a:rPr lang="en-US" dirty="0" err="1">
                <a:cs typeface="Calibri"/>
              </a:rPr>
              <a:t>subsciber</a:t>
            </a:r>
            <a:r>
              <a:rPr lang="en-US" dirty="0">
                <a:cs typeface="Calibri"/>
              </a:rPr>
              <a:t> for the </a:t>
            </a:r>
            <a:r>
              <a:rPr lang="en-US" dirty="0" err="1">
                <a:cs typeface="Calibri"/>
              </a:rPr>
              <a:t>eMSPserver</a:t>
            </a:r>
            <a:endParaRPr lang="en-US" dirty="0">
              <a:cs typeface="Calibri"/>
            </a:endParaRPr>
          </a:p>
          <a:p>
            <a:r>
              <a:rPr lang="en-US" dirty="0">
                <a:cs typeface="Calibri"/>
              </a:rPr>
              <a:t>This is the only sub-system that directly interact with the final user.</a:t>
            </a:r>
          </a:p>
          <a:p>
            <a:endParaRPr lang="en-US" dirty="0">
              <a:cs typeface="Calibri"/>
            </a:endParaRPr>
          </a:p>
          <a:p>
            <a:r>
              <a:rPr lang="en-US" dirty="0">
                <a:cs typeface="Calibri"/>
              </a:rPr>
              <a:t>2)The </a:t>
            </a:r>
            <a:r>
              <a:rPr lang="en-US" dirty="0" err="1">
                <a:cs typeface="Calibri"/>
              </a:rPr>
              <a:t>eMSP</a:t>
            </a:r>
            <a:r>
              <a:rPr lang="en-US" dirty="0">
                <a:cs typeface="Calibri"/>
              </a:rPr>
              <a:t> server acts as</a:t>
            </a:r>
          </a:p>
          <a:p>
            <a:r>
              <a:rPr lang="en-US" dirty="0">
                <a:cs typeface="Calibri"/>
              </a:rPr>
              <a:t>Dispatcher and server for the </a:t>
            </a:r>
            <a:r>
              <a:rPr lang="en-US" dirty="0" err="1">
                <a:cs typeface="Calibri"/>
              </a:rPr>
              <a:t>eMSP</a:t>
            </a:r>
            <a:r>
              <a:rPr lang="en-US" dirty="0">
                <a:cs typeface="Calibri"/>
              </a:rPr>
              <a:t> app </a:t>
            </a:r>
          </a:p>
          <a:p>
            <a:r>
              <a:rPr lang="en-US" dirty="0">
                <a:cs typeface="Calibri"/>
              </a:rPr>
              <a:t>Dispatcher for the CPMS server</a:t>
            </a:r>
          </a:p>
          <a:p>
            <a:endParaRPr lang="en-US" dirty="0">
              <a:cs typeface="Calibri"/>
            </a:endParaRPr>
          </a:p>
          <a:p>
            <a:r>
              <a:rPr lang="en-US" dirty="0">
                <a:cs typeface="Calibri"/>
              </a:rPr>
              <a:t>3)And the CPMS server acts as</a:t>
            </a:r>
          </a:p>
          <a:p>
            <a:r>
              <a:rPr lang="en-US" dirty="0">
                <a:cs typeface="Calibri"/>
              </a:rPr>
              <a:t>Publisher </a:t>
            </a:r>
            <a:r>
              <a:rPr lang="en-US" dirty="0" err="1">
                <a:cs typeface="Calibri"/>
              </a:rPr>
              <a:t>fot</a:t>
            </a:r>
            <a:r>
              <a:rPr lang="en-US" dirty="0">
                <a:cs typeface="Calibri"/>
              </a:rPr>
              <a:t> the </a:t>
            </a:r>
            <a:r>
              <a:rPr lang="en-US" dirty="0" err="1">
                <a:cs typeface="Calibri"/>
              </a:rPr>
              <a:t>eMSP</a:t>
            </a:r>
            <a:r>
              <a:rPr lang="en-US" dirty="0">
                <a:cs typeface="Calibri"/>
              </a:rPr>
              <a:t> server, server for the </a:t>
            </a:r>
            <a:r>
              <a:rPr lang="en-US" dirty="0" err="1">
                <a:cs typeface="Calibri"/>
              </a:rPr>
              <a:t>eMSP</a:t>
            </a:r>
            <a:r>
              <a:rPr lang="en-US" dirty="0">
                <a:cs typeface="Calibri"/>
              </a:rPr>
              <a:t> app</a:t>
            </a:r>
          </a:p>
          <a:p>
            <a:r>
              <a:rPr lang="en-US" dirty="0">
                <a:cs typeface="Calibri"/>
              </a:rPr>
              <a:t>This is the subsystem that interact with the CPMS employee.</a:t>
            </a:r>
          </a:p>
        </p:txBody>
      </p:sp>
      <p:sp>
        <p:nvSpPr>
          <p:cNvPr id="4" name="Segnaposto numero diapositiva 3"/>
          <p:cNvSpPr>
            <a:spLocks noGrp="1"/>
          </p:cNvSpPr>
          <p:nvPr>
            <p:ph type="sldNum" sz="quarter" idx="5"/>
          </p:nvPr>
        </p:nvSpPr>
        <p:spPr/>
        <p:txBody>
          <a:bodyPr/>
          <a:lstStyle/>
          <a:p>
            <a:fld id="{A23B134D-6C7A-430A-BB71-A42B112EB595}" type="slidenum">
              <a:rPr lang="it-IT" smtClean="0"/>
              <a:t>15</a:t>
            </a:fld>
            <a:endParaRPr lang="it-IT"/>
          </a:p>
        </p:txBody>
      </p:sp>
    </p:spTree>
    <p:extLst>
      <p:ext uri="{BB962C8B-B14F-4D97-AF65-F5344CB8AC3E}">
        <p14:creationId xmlns:p14="http://schemas.microsoft.com/office/powerpoint/2010/main" val="1932754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Each component has a suitable interface that enables the communication paths described in the system component view, both internally to a subsystem and between different subsystem. Due to time constraint, we will not go into detail.</a:t>
            </a:r>
          </a:p>
        </p:txBody>
      </p:sp>
      <p:sp>
        <p:nvSpPr>
          <p:cNvPr id="4" name="Segnaposto numero diapositiva 3"/>
          <p:cNvSpPr>
            <a:spLocks noGrp="1"/>
          </p:cNvSpPr>
          <p:nvPr>
            <p:ph type="sldNum" sz="quarter" idx="5"/>
          </p:nvPr>
        </p:nvSpPr>
        <p:spPr/>
        <p:txBody>
          <a:bodyPr/>
          <a:lstStyle/>
          <a:p>
            <a:fld id="{A23B134D-6C7A-430A-BB71-A42B112EB595}" type="slidenum">
              <a:rPr lang="it-IT" smtClean="0"/>
              <a:t>16</a:t>
            </a:fld>
            <a:endParaRPr lang="it-IT"/>
          </a:p>
        </p:txBody>
      </p:sp>
    </p:spTree>
    <p:extLst>
      <p:ext uri="{BB962C8B-B14F-4D97-AF65-F5344CB8AC3E}">
        <p14:creationId xmlns:p14="http://schemas.microsoft.com/office/powerpoint/2010/main" val="2952750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cs typeface="Calibri"/>
            </a:endParaRPr>
          </a:p>
        </p:txBody>
      </p:sp>
      <p:sp>
        <p:nvSpPr>
          <p:cNvPr id="4" name="Segnaposto numero diapositiva 3"/>
          <p:cNvSpPr>
            <a:spLocks noGrp="1"/>
          </p:cNvSpPr>
          <p:nvPr>
            <p:ph type="sldNum" sz="quarter" idx="5"/>
          </p:nvPr>
        </p:nvSpPr>
        <p:spPr/>
        <p:txBody>
          <a:bodyPr/>
          <a:lstStyle/>
          <a:p>
            <a:fld id="{A23B134D-6C7A-430A-BB71-A42B112EB595}" type="slidenum">
              <a:rPr lang="it-IT" smtClean="0"/>
              <a:t>17</a:t>
            </a:fld>
            <a:endParaRPr lang="it-IT"/>
          </a:p>
        </p:txBody>
      </p:sp>
    </p:spTree>
    <p:extLst>
      <p:ext uri="{BB962C8B-B14F-4D97-AF65-F5344CB8AC3E}">
        <p14:creationId xmlns:p14="http://schemas.microsoft.com/office/powerpoint/2010/main" val="391923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cs typeface="Calibri"/>
              </a:rPr>
              <a:t>mainInterface</a:t>
            </a:r>
            <a:endParaRPr lang="en-US" dirty="0">
              <a:cs typeface="Calibri"/>
            </a:endParaRPr>
          </a:p>
          <a:p>
            <a:endParaRPr lang="en-US" dirty="0">
              <a:cs typeface="Calibri"/>
            </a:endParaRPr>
          </a:p>
          <a:p>
            <a:endParaRPr lang="en-US" dirty="0">
              <a:cs typeface="Calibri"/>
            </a:endParaRPr>
          </a:p>
          <a:p>
            <a:r>
              <a:rPr lang="en-US" dirty="0">
                <a:cs typeface="Calibri"/>
              </a:rPr>
              <a:t>GUI interface</a:t>
            </a:r>
          </a:p>
          <a:p>
            <a:endParaRPr lang="en-US" dirty="0">
              <a:cs typeface="Calibri"/>
            </a:endParaRPr>
          </a:p>
          <a:p>
            <a:r>
              <a:rPr lang="en-US" dirty="0" err="1">
                <a:cs typeface="Calibri"/>
              </a:rPr>
              <a:t>powerManagement</a:t>
            </a:r>
            <a:r>
              <a:rPr lang="en-US" dirty="0">
                <a:cs typeface="Calibri"/>
              </a:rPr>
              <a:t> Interface</a:t>
            </a:r>
          </a:p>
          <a:p>
            <a:endParaRPr lang="en-US" dirty="0">
              <a:cs typeface="Calibri"/>
            </a:endParaRPr>
          </a:p>
          <a:p>
            <a:endParaRPr lang="en-US" dirty="0">
              <a:cs typeface="Calibri"/>
            </a:endParaRPr>
          </a:p>
          <a:p>
            <a:r>
              <a:rPr lang="en-US" dirty="0">
                <a:cs typeface="Calibri"/>
              </a:rPr>
              <a:t>Notification interface</a:t>
            </a:r>
          </a:p>
        </p:txBody>
      </p:sp>
      <p:sp>
        <p:nvSpPr>
          <p:cNvPr id="4" name="Segnaposto numero diapositiva 3"/>
          <p:cNvSpPr>
            <a:spLocks noGrp="1"/>
          </p:cNvSpPr>
          <p:nvPr>
            <p:ph type="sldNum" sz="quarter" idx="5"/>
          </p:nvPr>
        </p:nvSpPr>
        <p:spPr/>
        <p:txBody>
          <a:bodyPr/>
          <a:lstStyle/>
          <a:p>
            <a:fld id="{A23B134D-6C7A-430A-BB71-A42B112EB595}" type="slidenum">
              <a:rPr lang="it-IT" smtClean="0"/>
              <a:t>18</a:t>
            </a:fld>
            <a:endParaRPr lang="it-IT"/>
          </a:p>
        </p:txBody>
      </p:sp>
    </p:spTree>
    <p:extLst>
      <p:ext uri="{BB962C8B-B14F-4D97-AF65-F5344CB8AC3E}">
        <p14:creationId xmlns:p14="http://schemas.microsoft.com/office/powerpoint/2010/main" val="88433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cs typeface="Calibri"/>
              </a:rPr>
              <a:t>mainInterface</a:t>
            </a:r>
            <a:endParaRPr lang="en-US" dirty="0">
              <a:cs typeface="Calibri"/>
            </a:endParaRPr>
          </a:p>
          <a:p>
            <a:endParaRPr lang="en-US" dirty="0">
              <a:cs typeface="Calibri"/>
            </a:endParaRPr>
          </a:p>
          <a:p>
            <a:endParaRPr lang="en-US" dirty="0">
              <a:cs typeface="Calibri"/>
            </a:endParaRPr>
          </a:p>
          <a:p>
            <a:r>
              <a:rPr lang="en-US" dirty="0">
                <a:cs typeface="Calibri"/>
              </a:rPr>
              <a:t>GUI interface</a:t>
            </a:r>
          </a:p>
          <a:p>
            <a:endParaRPr lang="en-US" dirty="0">
              <a:cs typeface="Calibri"/>
            </a:endParaRPr>
          </a:p>
          <a:p>
            <a:r>
              <a:rPr lang="en-US" dirty="0" err="1">
                <a:cs typeface="Calibri"/>
              </a:rPr>
              <a:t>powerManagement</a:t>
            </a:r>
            <a:r>
              <a:rPr lang="en-US" dirty="0">
                <a:cs typeface="Calibri"/>
              </a:rPr>
              <a:t> Interface</a:t>
            </a:r>
          </a:p>
          <a:p>
            <a:endParaRPr lang="en-US" dirty="0">
              <a:cs typeface="Calibri"/>
            </a:endParaRPr>
          </a:p>
          <a:p>
            <a:endParaRPr lang="en-US" dirty="0">
              <a:cs typeface="Calibri"/>
            </a:endParaRPr>
          </a:p>
          <a:p>
            <a:r>
              <a:rPr lang="en-US" dirty="0">
                <a:cs typeface="Calibri"/>
              </a:rPr>
              <a:t>Notification interface</a:t>
            </a:r>
          </a:p>
        </p:txBody>
      </p:sp>
      <p:sp>
        <p:nvSpPr>
          <p:cNvPr id="4" name="Segnaposto numero diapositiva 3"/>
          <p:cNvSpPr>
            <a:spLocks noGrp="1"/>
          </p:cNvSpPr>
          <p:nvPr>
            <p:ph type="sldNum" sz="quarter" idx="5"/>
          </p:nvPr>
        </p:nvSpPr>
        <p:spPr/>
        <p:txBody>
          <a:bodyPr/>
          <a:lstStyle/>
          <a:p>
            <a:fld id="{A23B134D-6C7A-430A-BB71-A42B112EB595}" type="slidenum">
              <a:rPr lang="it-IT" smtClean="0"/>
              <a:t>19</a:t>
            </a:fld>
            <a:endParaRPr lang="it-IT"/>
          </a:p>
        </p:txBody>
      </p:sp>
    </p:spTree>
    <p:extLst>
      <p:ext uri="{BB962C8B-B14F-4D97-AF65-F5344CB8AC3E}">
        <p14:creationId xmlns:p14="http://schemas.microsoft.com/office/powerpoint/2010/main" val="4026252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Both the </a:t>
            </a:r>
            <a:r>
              <a:rPr lang="en-US" dirty="0" err="1">
                <a:cs typeface="Calibri"/>
              </a:rPr>
              <a:t>eMSP</a:t>
            </a:r>
            <a:r>
              <a:rPr lang="en-US" dirty="0">
                <a:cs typeface="Calibri"/>
              </a:rPr>
              <a:t> and the CPMS are implemented following the </a:t>
            </a:r>
            <a:r>
              <a:rPr lang="en-US" dirty="0" err="1">
                <a:cs typeface="Calibri"/>
              </a:rPr>
              <a:t>hree</a:t>
            </a:r>
            <a:r>
              <a:rPr lang="en-US" dirty="0">
                <a:cs typeface="Calibri"/>
              </a:rPr>
              <a:t> layer architecture</a:t>
            </a:r>
          </a:p>
          <a:p>
            <a:endParaRPr lang="en-US" dirty="0">
              <a:cs typeface="Calibri"/>
            </a:endParaRPr>
          </a:p>
          <a:p>
            <a:r>
              <a:rPr lang="en-US" dirty="0">
                <a:cs typeface="Calibri"/>
              </a:rPr>
              <a:t>In the </a:t>
            </a:r>
            <a:r>
              <a:rPr lang="en-US" dirty="0" err="1">
                <a:cs typeface="Calibri"/>
              </a:rPr>
              <a:t>eMSP</a:t>
            </a:r>
            <a:endParaRPr lang="en-US" dirty="0">
              <a:cs typeface="Calibri"/>
            </a:endParaRPr>
          </a:p>
          <a:p>
            <a:r>
              <a:rPr lang="en-US" dirty="0">
                <a:cs typeface="Calibri"/>
              </a:rPr>
              <a:t>The </a:t>
            </a:r>
            <a:r>
              <a:rPr lang="en-US" dirty="0" err="1">
                <a:cs typeface="Calibri"/>
              </a:rPr>
              <a:t>resentation</a:t>
            </a:r>
            <a:r>
              <a:rPr lang="en-US" dirty="0">
                <a:cs typeface="Calibri"/>
              </a:rPr>
              <a:t> and business logic integrated in the </a:t>
            </a:r>
            <a:r>
              <a:rPr lang="en-US" dirty="0" err="1">
                <a:cs typeface="Calibri"/>
              </a:rPr>
              <a:t>varius</a:t>
            </a:r>
            <a:r>
              <a:rPr lang="en-US" dirty="0">
                <a:cs typeface="Calibri"/>
              </a:rPr>
              <a:t> activities, since embedded OSs enables this </a:t>
            </a:r>
            <a:r>
              <a:rPr lang="en-US" dirty="0" err="1">
                <a:cs typeface="Calibri"/>
              </a:rPr>
              <a:t>behaviour</a:t>
            </a:r>
            <a:endParaRPr lang="en-US" dirty="0">
              <a:cs typeface="Calibri"/>
            </a:endParaRPr>
          </a:p>
          <a:p>
            <a:r>
              <a:rPr lang="en-US" dirty="0">
                <a:cs typeface="Calibri"/>
              </a:rPr>
              <a:t>However, part of the </a:t>
            </a:r>
            <a:r>
              <a:rPr lang="en-US" dirty="0" err="1">
                <a:cs typeface="Calibri"/>
              </a:rPr>
              <a:t>bisness</a:t>
            </a:r>
            <a:r>
              <a:rPr lang="en-US" dirty="0">
                <a:cs typeface="Calibri"/>
              </a:rPr>
              <a:t> logic is implemented in the </a:t>
            </a:r>
            <a:r>
              <a:rPr lang="en-US" dirty="0" err="1">
                <a:cs typeface="Calibri"/>
              </a:rPr>
              <a:t>eMSP</a:t>
            </a:r>
            <a:r>
              <a:rPr lang="en-US" dirty="0">
                <a:cs typeface="Calibri"/>
              </a:rPr>
              <a:t> server due to the </a:t>
            </a:r>
            <a:r>
              <a:rPr lang="en-US" dirty="0" err="1">
                <a:cs typeface="Calibri"/>
              </a:rPr>
              <a:t>necessicity</a:t>
            </a:r>
            <a:r>
              <a:rPr lang="en-US" dirty="0">
                <a:cs typeface="Calibri"/>
              </a:rPr>
              <a:t> of manage connected devices.</a:t>
            </a:r>
          </a:p>
          <a:p>
            <a:r>
              <a:rPr lang="en-US" dirty="0">
                <a:cs typeface="Calibri"/>
              </a:rPr>
              <a:t>The </a:t>
            </a:r>
            <a:r>
              <a:rPr lang="en-US" dirty="0" err="1">
                <a:cs typeface="Calibri"/>
              </a:rPr>
              <a:t>userDBMS</a:t>
            </a:r>
            <a:r>
              <a:rPr lang="en-US" dirty="0">
                <a:cs typeface="Calibri"/>
              </a:rPr>
              <a:t> implements the Data storage tier.</a:t>
            </a:r>
          </a:p>
          <a:p>
            <a:endParaRPr lang="en-US" dirty="0">
              <a:cs typeface="Calibri"/>
            </a:endParaRPr>
          </a:p>
          <a:p>
            <a:r>
              <a:rPr lang="en-US" dirty="0">
                <a:cs typeface="Calibri"/>
              </a:rPr>
              <a:t>In the CPMS:</a:t>
            </a:r>
          </a:p>
          <a:p>
            <a:r>
              <a:rPr lang="en-US" dirty="0">
                <a:cs typeface="Calibri"/>
              </a:rPr>
              <a:t>The </a:t>
            </a:r>
            <a:r>
              <a:rPr lang="en-US" dirty="0" err="1">
                <a:cs typeface="Calibri"/>
              </a:rPr>
              <a:t>CPMS_GUIinterface</a:t>
            </a:r>
            <a:r>
              <a:rPr lang="en-US" dirty="0">
                <a:cs typeface="Calibri"/>
              </a:rPr>
              <a:t> </a:t>
            </a:r>
            <a:r>
              <a:rPr lang="en-US" dirty="0" err="1">
                <a:cs typeface="Calibri"/>
              </a:rPr>
              <a:t>implemets</a:t>
            </a:r>
            <a:r>
              <a:rPr lang="en-US" dirty="0">
                <a:cs typeface="Calibri"/>
              </a:rPr>
              <a:t> the presentation layer, that is reserved to the CPMS employee, </a:t>
            </a:r>
          </a:p>
          <a:p>
            <a:r>
              <a:rPr lang="en-US" dirty="0">
                <a:cs typeface="Calibri"/>
              </a:rPr>
              <a:t>While  all the other components, except for the reservation DBMS that implements the data storage tier, manage the business logic of the system</a:t>
            </a:r>
          </a:p>
          <a:p>
            <a:endParaRPr lang="en-US" dirty="0">
              <a:cs typeface="Calibri"/>
            </a:endParaRPr>
          </a:p>
          <a:p>
            <a:endParaRPr lang="en-US" dirty="0">
              <a:cs typeface="Calibri"/>
            </a:endParaRPr>
          </a:p>
          <a:p>
            <a:r>
              <a:rPr lang="en-US" dirty="0">
                <a:cs typeface="Calibri"/>
              </a:rPr>
              <a:t>Describe how the things are divides:</a:t>
            </a:r>
            <a:br>
              <a:rPr lang="en-US" dirty="0">
                <a:cs typeface="+mn-lt"/>
              </a:rPr>
            </a:br>
            <a:r>
              <a:rPr lang="en-US" dirty="0" err="1">
                <a:cs typeface="Calibri"/>
              </a:rPr>
              <a:t>eMSP</a:t>
            </a:r>
            <a:r>
              <a:rPr lang="en-US" dirty="0">
                <a:cs typeface="Calibri"/>
              </a:rPr>
              <a:t> has an APP for the client part, </a:t>
            </a:r>
            <a:r>
              <a:rPr lang="en-US" dirty="0" err="1">
                <a:cs typeface="Calibri"/>
              </a:rPr>
              <a:t>businnes</a:t>
            </a:r>
            <a:r>
              <a:rPr lang="en-US" dirty="0">
                <a:cs typeface="Calibri"/>
              </a:rPr>
              <a:t> logic is partially inside the app and part on the server and the database is present connected to the server for storage purposes</a:t>
            </a:r>
            <a:endParaRPr lang="en-US" dirty="0"/>
          </a:p>
          <a:p>
            <a:r>
              <a:rPr lang="en-US" dirty="0">
                <a:cs typeface="Calibri"/>
              </a:rPr>
              <a:t>The CPMS has instead a big </a:t>
            </a:r>
            <a:r>
              <a:rPr lang="en-US" dirty="0" err="1">
                <a:cs typeface="Calibri"/>
              </a:rPr>
              <a:t>sistem</a:t>
            </a:r>
            <a:r>
              <a:rPr lang="en-US" dirty="0">
                <a:cs typeface="Calibri"/>
              </a:rPr>
              <a:t> that is subdivided in higher level sections with which the internal client interacts while the </a:t>
            </a:r>
            <a:r>
              <a:rPr lang="en-US" dirty="0" err="1">
                <a:cs typeface="Calibri"/>
              </a:rPr>
              <a:t>businnes</a:t>
            </a:r>
            <a:r>
              <a:rPr lang="en-US" dirty="0">
                <a:cs typeface="Calibri"/>
              </a:rPr>
              <a:t> logic layer takes care of the CS internal power management and interaction with the DBMS for the reservation</a:t>
            </a:r>
          </a:p>
        </p:txBody>
      </p:sp>
      <p:sp>
        <p:nvSpPr>
          <p:cNvPr id="4" name="Segnaposto numero diapositiva 3"/>
          <p:cNvSpPr>
            <a:spLocks noGrp="1"/>
          </p:cNvSpPr>
          <p:nvPr>
            <p:ph type="sldNum" sz="quarter" idx="5"/>
          </p:nvPr>
        </p:nvSpPr>
        <p:spPr/>
        <p:txBody>
          <a:bodyPr/>
          <a:lstStyle/>
          <a:p>
            <a:fld id="{A23B134D-6C7A-430A-BB71-A42B112EB595}" type="slidenum">
              <a:rPr lang="it-IT" smtClean="0"/>
              <a:t>20</a:t>
            </a:fld>
            <a:endParaRPr lang="it-IT"/>
          </a:p>
        </p:txBody>
      </p:sp>
    </p:spTree>
    <p:extLst>
      <p:ext uri="{BB962C8B-B14F-4D97-AF65-F5344CB8AC3E}">
        <p14:creationId xmlns:p14="http://schemas.microsoft.com/office/powerpoint/2010/main" val="3532704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For the </a:t>
            </a:r>
            <a:r>
              <a:rPr lang="en-US" err="1"/>
              <a:t>eMSP_server</a:t>
            </a:r>
            <a:r>
              <a:rPr lang="en-US"/>
              <a:t> subsystem the integration plan </a:t>
            </a:r>
            <a:r>
              <a:rPr lang="en-US" err="1"/>
              <a:t>choosen</a:t>
            </a:r>
            <a:r>
              <a:rPr lang="en-US"/>
              <a:t> is the bottom-up approach, since both services have a clear dependency on the </a:t>
            </a:r>
            <a:r>
              <a:rPr lang="en-US" err="1"/>
              <a:t>user_DBMS</a:t>
            </a:r>
            <a:r>
              <a:rPr lang="en-US"/>
              <a:t>.</a:t>
            </a:r>
          </a:p>
          <a:p>
            <a:endParaRPr lang="en-US">
              <a:cs typeface="Calibri"/>
            </a:endParaRPr>
          </a:p>
          <a:p>
            <a:r>
              <a:rPr lang="en-US">
                <a:cs typeface="Calibri"/>
              </a:rPr>
              <a:t>BOTTOM UP</a:t>
            </a:r>
          </a:p>
        </p:txBody>
      </p:sp>
      <p:sp>
        <p:nvSpPr>
          <p:cNvPr id="4" name="Segnaposto numero diapositiva 3"/>
          <p:cNvSpPr>
            <a:spLocks noGrp="1"/>
          </p:cNvSpPr>
          <p:nvPr>
            <p:ph type="sldNum" sz="quarter" idx="5"/>
          </p:nvPr>
        </p:nvSpPr>
        <p:spPr/>
        <p:txBody>
          <a:bodyPr/>
          <a:lstStyle/>
          <a:p>
            <a:fld id="{A23B134D-6C7A-430A-BB71-A42B112EB595}" type="slidenum">
              <a:rPr lang="it-IT" smtClean="0"/>
              <a:t>21</a:t>
            </a:fld>
            <a:endParaRPr lang="it-IT"/>
          </a:p>
        </p:txBody>
      </p:sp>
    </p:spTree>
    <p:extLst>
      <p:ext uri="{BB962C8B-B14F-4D97-AF65-F5344CB8AC3E}">
        <p14:creationId xmlns:p14="http://schemas.microsoft.com/office/powerpoint/2010/main" val="983142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The systems goals encompass all the functionalities required by the client. More specifically the system should be able to handle registrations, bookings and payments while also enabling the user to know about charging station positions, prices and special offers. The CPMS subsystem instead should handle reservations and all the power delivery and retrieval of the charging stations.</a:t>
            </a:r>
          </a:p>
          <a:p>
            <a:r>
              <a:rPr lang="en-US" dirty="0">
                <a:cs typeface="Calibri"/>
              </a:rPr>
              <a:t>Goal 5 joins these two sections which need to communicate to accomplish a common task, performing a charging process.</a:t>
            </a:r>
          </a:p>
          <a:p>
            <a:r>
              <a:rPr lang="en-US" dirty="0">
                <a:cs typeface="Calibri"/>
              </a:rPr>
              <a:t>This is the process we will now see as a use case.</a:t>
            </a:r>
          </a:p>
        </p:txBody>
      </p:sp>
      <p:sp>
        <p:nvSpPr>
          <p:cNvPr id="4" name="Segnaposto numero diapositiva 3"/>
          <p:cNvSpPr>
            <a:spLocks noGrp="1"/>
          </p:cNvSpPr>
          <p:nvPr>
            <p:ph type="sldNum" sz="quarter" idx="5"/>
          </p:nvPr>
        </p:nvSpPr>
        <p:spPr/>
        <p:txBody>
          <a:bodyPr/>
          <a:lstStyle/>
          <a:p>
            <a:fld id="{A23B134D-6C7A-430A-BB71-A42B112EB595}" type="slidenum">
              <a:rPr lang="it-IT" smtClean="0"/>
              <a:t>3</a:t>
            </a:fld>
            <a:endParaRPr lang="it-IT"/>
          </a:p>
        </p:txBody>
      </p:sp>
    </p:spTree>
    <p:extLst>
      <p:ext uri="{BB962C8B-B14F-4D97-AF65-F5344CB8AC3E}">
        <p14:creationId xmlns:p14="http://schemas.microsoft.com/office/powerpoint/2010/main" val="2619340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t>CPMS_server</a:t>
            </a:r>
            <a:r>
              <a:rPr lang="en-US" dirty="0"/>
              <a:t> can be divided into two parts: as shown in the slide. This two parts can be implemented either in parallel or in sequence, each one following a top-down approach described in the following images.</a:t>
            </a:r>
          </a:p>
          <a:p>
            <a:endParaRPr lang="en-US" dirty="0">
              <a:cs typeface="Calibri"/>
            </a:endParaRPr>
          </a:p>
          <a:p>
            <a:r>
              <a:rPr lang="en-US" dirty="0">
                <a:cs typeface="Calibri"/>
              </a:rPr>
              <a:t>TOP DOWN – either in </a:t>
            </a:r>
            <a:r>
              <a:rPr lang="en-US" dirty="0" err="1">
                <a:cs typeface="Calibri"/>
              </a:rPr>
              <a:t>parrallel</a:t>
            </a:r>
            <a:r>
              <a:rPr lang="en-US" dirty="0">
                <a:cs typeface="Calibri"/>
              </a:rPr>
              <a:t> or in series with part 2</a:t>
            </a:r>
          </a:p>
        </p:txBody>
      </p:sp>
      <p:sp>
        <p:nvSpPr>
          <p:cNvPr id="4" name="Segnaposto numero diapositiva 3"/>
          <p:cNvSpPr>
            <a:spLocks noGrp="1"/>
          </p:cNvSpPr>
          <p:nvPr>
            <p:ph type="sldNum" sz="quarter" idx="5"/>
          </p:nvPr>
        </p:nvSpPr>
        <p:spPr/>
        <p:txBody>
          <a:bodyPr/>
          <a:lstStyle/>
          <a:p>
            <a:fld id="{A23B134D-6C7A-430A-BB71-A42B112EB595}" type="slidenum">
              <a:rPr lang="it-IT" smtClean="0"/>
              <a:t>22</a:t>
            </a:fld>
            <a:endParaRPr lang="it-IT"/>
          </a:p>
        </p:txBody>
      </p:sp>
    </p:spTree>
    <p:extLst>
      <p:ext uri="{BB962C8B-B14F-4D97-AF65-F5344CB8AC3E}">
        <p14:creationId xmlns:p14="http://schemas.microsoft.com/office/powerpoint/2010/main" val="410523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t>CPMS_server</a:t>
            </a:r>
            <a:r>
              <a:rPr lang="en-US"/>
              <a:t> can be divided into two parts: the first composed by the </a:t>
            </a:r>
            <a:r>
              <a:rPr lang="en-US" err="1"/>
              <a:t>CPMS_graphics</a:t>
            </a:r>
            <a:r>
              <a:rPr lang="en-US"/>
              <a:t>, </a:t>
            </a:r>
            <a:r>
              <a:rPr lang="en-US" err="1"/>
              <a:t>CPMS_authorizationService</a:t>
            </a:r>
            <a:r>
              <a:rPr lang="en-US"/>
              <a:t> and </a:t>
            </a:r>
            <a:r>
              <a:rPr lang="en-US" err="1"/>
              <a:t>CPMS_powerMangerService</a:t>
            </a:r>
            <a:r>
              <a:rPr lang="en-US"/>
              <a:t>, and the second one composed by </a:t>
            </a:r>
            <a:r>
              <a:rPr lang="en-US" err="1"/>
              <a:t>CPMS_router</a:t>
            </a:r>
            <a:r>
              <a:rPr lang="en-US"/>
              <a:t>, </a:t>
            </a:r>
            <a:r>
              <a:rPr lang="en-US" err="1"/>
              <a:t>CPMS_infoService</a:t>
            </a:r>
            <a:r>
              <a:rPr lang="en-US"/>
              <a:t>, </a:t>
            </a:r>
            <a:r>
              <a:rPr lang="en-US" err="1"/>
              <a:t>CPMS_chargingService</a:t>
            </a:r>
            <a:r>
              <a:rPr lang="en-US"/>
              <a:t>, </a:t>
            </a:r>
            <a:r>
              <a:rPr lang="en-US" err="1"/>
              <a:t>CPMS_reservationService</a:t>
            </a:r>
            <a:r>
              <a:rPr lang="en-US"/>
              <a:t> and </a:t>
            </a:r>
            <a:r>
              <a:rPr lang="en-US" err="1"/>
              <a:t>reservation_DBMS</a:t>
            </a:r>
            <a:r>
              <a:rPr lang="en-US"/>
              <a:t>. This two parts can be implemented either in parallel or in sequence, each one following a top-down approach described in the following images.</a:t>
            </a:r>
          </a:p>
          <a:p>
            <a:endParaRPr lang="en-US">
              <a:cs typeface="Calibri"/>
            </a:endParaRPr>
          </a:p>
          <a:p>
            <a:r>
              <a:rPr lang="en-US">
                <a:cs typeface="Calibri"/>
              </a:rPr>
              <a:t>TOP DOWN</a:t>
            </a:r>
          </a:p>
        </p:txBody>
      </p:sp>
      <p:sp>
        <p:nvSpPr>
          <p:cNvPr id="4" name="Segnaposto numero diapositiva 3"/>
          <p:cNvSpPr>
            <a:spLocks noGrp="1"/>
          </p:cNvSpPr>
          <p:nvPr>
            <p:ph type="sldNum" sz="quarter" idx="5"/>
          </p:nvPr>
        </p:nvSpPr>
        <p:spPr/>
        <p:txBody>
          <a:bodyPr/>
          <a:lstStyle/>
          <a:p>
            <a:fld id="{A23B134D-6C7A-430A-BB71-A42B112EB595}" type="slidenum">
              <a:rPr lang="it-IT" smtClean="0"/>
              <a:t>23</a:t>
            </a:fld>
            <a:endParaRPr lang="it-IT"/>
          </a:p>
        </p:txBody>
      </p:sp>
    </p:spTree>
    <p:extLst>
      <p:ext uri="{BB962C8B-B14F-4D97-AF65-F5344CB8AC3E}">
        <p14:creationId xmlns:p14="http://schemas.microsoft.com/office/powerpoint/2010/main" val="559843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a:t>
            </a:r>
            <a:r>
              <a:rPr lang="en-US" dirty="0" err="1"/>
              <a:t>eMSP_app</a:t>
            </a:r>
            <a:r>
              <a:rPr lang="en-US" dirty="0"/>
              <a:t> can be also implemented following a top-down approach.</a:t>
            </a:r>
            <a:endParaRPr lang="en-US" dirty="0">
              <a:cs typeface="Calibri"/>
            </a:endParaRPr>
          </a:p>
        </p:txBody>
      </p:sp>
      <p:sp>
        <p:nvSpPr>
          <p:cNvPr id="4" name="Segnaposto numero diapositiva 3"/>
          <p:cNvSpPr>
            <a:spLocks noGrp="1"/>
          </p:cNvSpPr>
          <p:nvPr>
            <p:ph type="sldNum" sz="quarter" idx="5"/>
          </p:nvPr>
        </p:nvSpPr>
        <p:spPr/>
        <p:txBody>
          <a:bodyPr/>
          <a:lstStyle/>
          <a:p>
            <a:fld id="{A23B134D-6C7A-430A-BB71-A42B112EB595}" type="slidenum">
              <a:rPr lang="it-IT" smtClean="0"/>
              <a:t>24</a:t>
            </a:fld>
            <a:endParaRPr lang="it-IT"/>
          </a:p>
        </p:txBody>
      </p:sp>
    </p:spTree>
    <p:extLst>
      <p:ext uri="{BB962C8B-B14F-4D97-AF65-F5344CB8AC3E}">
        <p14:creationId xmlns:p14="http://schemas.microsoft.com/office/powerpoint/2010/main" val="230894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The user is the actor which needs to have previously made a reservation then the event flow follows 4 main sections…</a:t>
            </a:r>
          </a:p>
        </p:txBody>
      </p:sp>
      <p:sp>
        <p:nvSpPr>
          <p:cNvPr id="4" name="Segnaposto numero diapositiva 3"/>
          <p:cNvSpPr>
            <a:spLocks noGrp="1"/>
          </p:cNvSpPr>
          <p:nvPr>
            <p:ph type="sldNum" sz="quarter" idx="5"/>
          </p:nvPr>
        </p:nvSpPr>
        <p:spPr/>
        <p:txBody>
          <a:bodyPr/>
          <a:lstStyle/>
          <a:p>
            <a:fld id="{A23B134D-6C7A-430A-BB71-A42B112EB595}" type="slidenum">
              <a:rPr lang="it-IT" smtClean="0"/>
              <a:t>4</a:t>
            </a:fld>
            <a:endParaRPr lang="it-IT"/>
          </a:p>
        </p:txBody>
      </p:sp>
    </p:spTree>
    <p:extLst>
      <p:ext uri="{BB962C8B-B14F-4D97-AF65-F5344CB8AC3E}">
        <p14:creationId xmlns:p14="http://schemas.microsoft.com/office/powerpoint/2010/main" val="289785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The most important requirements are, for wat concerns the </a:t>
            </a:r>
            <a:r>
              <a:rPr lang="en-US" dirty="0" err="1">
                <a:cs typeface="Calibri"/>
              </a:rPr>
              <a:t>eMSP</a:t>
            </a:r>
            <a:r>
              <a:rPr lang="en-US" dirty="0">
                <a:cs typeface="Calibri"/>
              </a:rPr>
              <a:t>, finding the wanted or nearby charging station while also being able to make reservations at specific timeframes for a given user, and for the CPMS, the automation and management of the charging area power and reservations. The CPMS needs to also be able to handle requests from the </a:t>
            </a:r>
            <a:r>
              <a:rPr lang="en-US" dirty="0" err="1">
                <a:cs typeface="Calibri"/>
              </a:rPr>
              <a:t>eMSP</a:t>
            </a:r>
            <a:r>
              <a:rPr lang="en-US" dirty="0">
                <a:cs typeface="Calibri"/>
              </a:rPr>
              <a:t> of </a:t>
            </a:r>
            <a:r>
              <a:rPr lang="en-US" dirty="0" err="1">
                <a:cs typeface="Calibri"/>
              </a:rPr>
              <a:t>informations</a:t>
            </a:r>
            <a:r>
              <a:rPr lang="en-US" dirty="0">
                <a:cs typeface="Calibri"/>
              </a:rPr>
              <a:t> about free timeframes and charging prices</a:t>
            </a:r>
          </a:p>
        </p:txBody>
      </p:sp>
      <p:sp>
        <p:nvSpPr>
          <p:cNvPr id="4" name="Segnaposto numero diapositiva 3"/>
          <p:cNvSpPr>
            <a:spLocks noGrp="1"/>
          </p:cNvSpPr>
          <p:nvPr>
            <p:ph type="sldNum" sz="quarter" idx="5"/>
          </p:nvPr>
        </p:nvSpPr>
        <p:spPr/>
        <p:txBody>
          <a:bodyPr/>
          <a:lstStyle/>
          <a:p>
            <a:fld id="{A23B134D-6C7A-430A-BB71-A42B112EB595}" type="slidenum">
              <a:rPr lang="it-IT" smtClean="0"/>
              <a:t>5</a:t>
            </a:fld>
            <a:endParaRPr lang="it-IT"/>
          </a:p>
        </p:txBody>
      </p:sp>
    </p:spTree>
    <p:extLst>
      <p:ext uri="{BB962C8B-B14F-4D97-AF65-F5344CB8AC3E}">
        <p14:creationId xmlns:p14="http://schemas.microsoft.com/office/powerpoint/2010/main" val="1560022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The most important assumptions are the ones the concern the CMPS management such as the fact that energy during the night is less expensive, this is for power handling purposes, and that after a vehicle timeframe ends or the car finishes charging, the user frees the charging socket and spot in 5 minutes after the end.</a:t>
            </a:r>
          </a:p>
          <a:p>
            <a:r>
              <a:rPr lang="en-US" dirty="0">
                <a:cs typeface="Calibri"/>
              </a:rPr>
              <a:t>The last assumption is an aggregate of all </a:t>
            </a:r>
            <a:r>
              <a:rPr lang="en-US" dirty="0" err="1">
                <a:cs typeface="Calibri"/>
              </a:rPr>
              <a:t>assumpions</a:t>
            </a:r>
            <a:r>
              <a:rPr lang="en-US" dirty="0">
                <a:cs typeface="Calibri"/>
              </a:rPr>
              <a:t> that entail the use of an API to manage external services such as payment and DBMSs</a:t>
            </a:r>
          </a:p>
        </p:txBody>
      </p:sp>
      <p:sp>
        <p:nvSpPr>
          <p:cNvPr id="4" name="Segnaposto numero diapositiva 3"/>
          <p:cNvSpPr>
            <a:spLocks noGrp="1"/>
          </p:cNvSpPr>
          <p:nvPr>
            <p:ph type="sldNum" sz="quarter" idx="5"/>
          </p:nvPr>
        </p:nvSpPr>
        <p:spPr/>
        <p:txBody>
          <a:bodyPr/>
          <a:lstStyle/>
          <a:p>
            <a:fld id="{A23B134D-6C7A-430A-BB71-A42B112EB595}" type="slidenum">
              <a:rPr lang="it-IT" smtClean="0"/>
              <a:t>6</a:t>
            </a:fld>
            <a:endParaRPr lang="it-IT"/>
          </a:p>
        </p:txBody>
      </p:sp>
    </p:spTree>
    <p:extLst>
      <p:ext uri="{BB962C8B-B14F-4D97-AF65-F5344CB8AC3E}">
        <p14:creationId xmlns:p14="http://schemas.microsoft.com/office/powerpoint/2010/main" val="2789488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With the model </a:t>
            </a:r>
            <a:r>
              <a:rPr lang="it-IT" err="1"/>
              <a:t>we</a:t>
            </a:r>
            <a:r>
              <a:rPr lang="it-IT"/>
              <a:t> </a:t>
            </a:r>
            <a:r>
              <a:rPr lang="it-IT" err="1"/>
              <a:t>want</a:t>
            </a:r>
            <a:r>
              <a:rPr lang="it-IT"/>
              <a:t> to show </a:t>
            </a:r>
            <a:r>
              <a:rPr lang="it-IT" err="1"/>
              <a:t>how</a:t>
            </a:r>
            <a:r>
              <a:rPr lang="it-IT"/>
              <a:t> the relations </a:t>
            </a:r>
            <a:r>
              <a:rPr lang="it-IT" err="1"/>
              <a:t>between</a:t>
            </a:r>
            <a:r>
              <a:rPr lang="it-IT"/>
              <a:t> systems and </a:t>
            </a:r>
            <a:r>
              <a:rPr lang="it-IT" err="1"/>
              <a:t>objects</a:t>
            </a:r>
            <a:r>
              <a:rPr lang="it-IT"/>
              <a:t> </a:t>
            </a:r>
            <a:r>
              <a:rPr lang="it-IT" err="1"/>
              <a:t>is</a:t>
            </a:r>
            <a:r>
              <a:rPr lang="it-IT"/>
              <a:t> </a:t>
            </a:r>
            <a:r>
              <a:rPr lang="it-IT" err="1"/>
              <a:t>coherent</a:t>
            </a:r>
            <a:r>
              <a:rPr lang="it-IT"/>
              <a:t> with the </a:t>
            </a:r>
            <a:r>
              <a:rPr lang="it-IT" err="1"/>
              <a:t>real</a:t>
            </a:r>
            <a:r>
              <a:rPr lang="it-IT"/>
              <a:t> world and </a:t>
            </a:r>
            <a:r>
              <a:rPr lang="it-IT" err="1"/>
              <a:t>all</a:t>
            </a:r>
            <a:r>
              <a:rPr lang="it-IT"/>
              <a:t> </a:t>
            </a:r>
            <a:r>
              <a:rPr lang="it-IT" err="1"/>
              <a:t>elements</a:t>
            </a:r>
            <a:r>
              <a:rPr lang="it-IT"/>
              <a:t> </a:t>
            </a:r>
            <a:r>
              <a:rPr lang="it-IT" err="1"/>
              <a:t>needed</a:t>
            </a:r>
            <a:r>
              <a:rPr lang="it-IT"/>
              <a:t> for the </a:t>
            </a:r>
            <a:r>
              <a:rPr lang="it-IT" err="1"/>
              <a:t>implementation</a:t>
            </a:r>
            <a:r>
              <a:rPr lang="it-IT"/>
              <a:t> of the software can </a:t>
            </a:r>
            <a:r>
              <a:rPr lang="it-IT" err="1"/>
              <a:t>cohexist</a:t>
            </a:r>
            <a:r>
              <a:rPr lang="it-IT"/>
              <a:t> in the </a:t>
            </a:r>
            <a:r>
              <a:rPr lang="it-IT" err="1"/>
              <a:t>modeled</a:t>
            </a:r>
            <a:r>
              <a:rPr lang="it-IT"/>
              <a:t> world</a:t>
            </a:r>
            <a:br>
              <a:rPr lang="it-IT">
                <a:cs typeface="+mn-lt"/>
              </a:rPr>
            </a:br>
            <a:r>
              <a:rPr lang="it-IT" err="1"/>
              <a:t>There</a:t>
            </a:r>
            <a:r>
              <a:rPr lang="it-IT"/>
              <a:t> </a:t>
            </a:r>
            <a:r>
              <a:rPr lang="it-IT" err="1"/>
              <a:t>also</a:t>
            </a:r>
            <a:r>
              <a:rPr lang="it-IT"/>
              <a:t> are </a:t>
            </a:r>
            <a:r>
              <a:rPr lang="it-IT" err="1"/>
              <a:t>reservations</a:t>
            </a:r>
            <a:r>
              <a:rPr lang="it-IT"/>
              <a:t> </a:t>
            </a:r>
            <a:r>
              <a:rPr lang="it-IT" err="1"/>
              <a:t>that</a:t>
            </a:r>
            <a:r>
              <a:rPr lang="it-IT"/>
              <a:t> are the </a:t>
            </a:r>
            <a:r>
              <a:rPr lang="it-IT" err="1"/>
              <a:t>entity</a:t>
            </a:r>
            <a:r>
              <a:rPr lang="it-IT"/>
              <a:t> </a:t>
            </a:r>
            <a:r>
              <a:rPr lang="it-IT" err="1"/>
              <a:t>that</a:t>
            </a:r>
            <a:r>
              <a:rPr lang="it-IT"/>
              <a:t> links the CPMS and </a:t>
            </a:r>
            <a:r>
              <a:rPr lang="it-IT" err="1"/>
              <a:t>eMSP</a:t>
            </a:r>
            <a:r>
              <a:rPr lang="it-IT"/>
              <a:t> worlds by </a:t>
            </a:r>
            <a:r>
              <a:rPr lang="it-IT" err="1"/>
              <a:t>connecting</a:t>
            </a:r>
            <a:r>
              <a:rPr lang="it-IT"/>
              <a:t> users and </a:t>
            </a:r>
            <a:r>
              <a:rPr lang="it-IT" err="1"/>
              <a:t>charging</a:t>
            </a:r>
            <a:r>
              <a:rPr lang="it-IT"/>
              <a:t> stations with one </a:t>
            </a:r>
            <a:r>
              <a:rPr lang="it-IT" err="1"/>
              <a:t>another</a:t>
            </a:r>
          </a:p>
          <a:p>
            <a:endParaRPr lang="it-IT">
              <a:cs typeface="+mn-lt"/>
            </a:endParaRPr>
          </a:p>
        </p:txBody>
      </p:sp>
      <p:sp>
        <p:nvSpPr>
          <p:cNvPr id="4" name="Segnaposto numero diapositiva 3"/>
          <p:cNvSpPr>
            <a:spLocks noGrp="1"/>
          </p:cNvSpPr>
          <p:nvPr>
            <p:ph type="sldNum" sz="quarter" idx="5"/>
          </p:nvPr>
        </p:nvSpPr>
        <p:spPr/>
        <p:txBody>
          <a:bodyPr/>
          <a:lstStyle/>
          <a:p>
            <a:fld id="{A23B134D-6C7A-430A-BB71-A42B112EB595}" type="slidenum">
              <a:rPr lang="it-IT" smtClean="0"/>
              <a:t>7</a:t>
            </a:fld>
            <a:endParaRPr lang="it-IT"/>
          </a:p>
        </p:txBody>
      </p:sp>
    </p:spTree>
    <p:extLst>
      <p:ext uri="{BB962C8B-B14F-4D97-AF65-F5344CB8AC3E}">
        <p14:creationId xmlns:p14="http://schemas.microsoft.com/office/powerpoint/2010/main" val="1540601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With the model </a:t>
            </a:r>
            <a:r>
              <a:rPr lang="it-IT" err="1"/>
              <a:t>we</a:t>
            </a:r>
            <a:r>
              <a:rPr lang="it-IT"/>
              <a:t> </a:t>
            </a:r>
            <a:r>
              <a:rPr lang="it-IT" err="1"/>
              <a:t>want</a:t>
            </a:r>
            <a:r>
              <a:rPr lang="it-IT"/>
              <a:t> to show </a:t>
            </a:r>
            <a:r>
              <a:rPr lang="it-IT" err="1"/>
              <a:t>how</a:t>
            </a:r>
            <a:r>
              <a:rPr lang="it-IT"/>
              <a:t> the relations </a:t>
            </a:r>
            <a:r>
              <a:rPr lang="it-IT" err="1"/>
              <a:t>between</a:t>
            </a:r>
            <a:r>
              <a:rPr lang="it-IT"/>
              <a:t> systems and </a:t>
            </a:r>
            <a:r>
              <a:rPr lang="it-IT" err="1"/>
              <a:t>objects</a:t>
            </a:r>
            <a:r>
              <a:rPr lang="it-IT"/>
              <a:t> </a:t>
            </a:r>
            <a:r>
              <a:rPr lang="it-IT" err="1"/>
              <a:t>is</a:t>
            </a:r>
            <a:r>
              <a:rPr lang="it-IT"/>
              <a:t> </a:t>
            </a:r>
            <a:r>
              <a:rPr lang="it-IT" err="1"/>
              <a:t>coherent</a:t>
            </a:r>
            <a:r>
              <a:rPr lang="it-IT"/>
              <a:t> with the </a:t>
            </a:r>
            <a:r>
              <a:rPr lang="it-IT" err="1"/>
              <a:t>real</a:t>
            </a:r>
            <a:r>
              <a:rPr lang="it-IT"/>
              <a:t> world and </a:t>
            </a:r>
            <a:r>
              <a:rPr lang="it-IT" err="1"/>
              <a:t>all</a:t>
            </a:r>
            <a:r>
              <a:rPr lang="it-IT"/>
              <a:t> </a:t>
            </a:r>
            <a:r>
              <a:rPr lang="it-IT" err="1"/>
              <a:t>elements</a:t>
            </a:r>
            <a:r>
              <a:rPr lang="it-IT"/>
              <a:t> </a:t>
            </a:r>
            <a:r>
              <a:rPr lang="it-IT" err="1"/>
              <a:t>needed</a:t>
            </a:r>
            <a:r>
              <a:rPr lang="it-IT"/>
              <a:t> for the </a:t>
            </a:r>
            <a:r>
              <a:rPr lang="it-IT" err="1"/>
              <a:t>implementation</a:t>
            </a:r>
            <a:r>
              <a:rPr lang="it-IT"/>
              <a:t> of the software can </a:t>
            </a:r>
            <a:r>
              <a:rPr lang="it-IT" err="1"/>
              <a:t>cohexist</a:t>
            </a:r>
            <a:r>
              <a:rPr lang="it-IT"/>
              <a:t> in the </a:t>
            </a:r>
            <a:r>
              <a:rPr lang="it-IT" err="1"/>
              <a:t>modeled</a:t>
            </a:r>
            <a:r>
              <a:rPr lang="it-IT"/>
              <a:t> world</a:t>
            </a:r>
            <a:br>
              <a:rPr lang="it-IT">
                <a:cs typeface="+mn-lt"/>
              </a:rPr>
            </a:br>
            <a:r>
              <a:rPr lang="it-IT" err="1">
                <a:cs typeface="Calibri"/>
              </a:rPr>
              <a:t>There</a:t>
            </a:r>
            <a:r>
              <a:rPr lang="it-IT">
                <a:cs typeface="Calibri"/>
              </a:rPr>
              <a:t> </a:t>
            </a:r>
            <a:r>
              <a:rPr lang="it-IT" err="1">
                <a:cs typeface="Calibri"/>
              </a:rPr>
              <a:t>also</a:t>
            </a:r>
            <a:r>
              <a:rPr lang="it-IT">
                <a:cs typeface="Calibri"/>
              </a:rPr>
              <a:t> are </a:t>
            </a:r>
            <a:r>
              <a:rPr lang="it-IT" err="1">
                <a:cs typeface="Calibri"/>
              </a:rPr>
              <a:t>reservations</a:t>
            </a:r>
            <a:r>
              <a:rPr lang="it-IT">
                <a:cs typeface="Calibri"/>
              </a:rPr>
              <a:t> </a:t>
            </a:r>
            <a:r>
              <a:rPr lang="it-IT" err="1">
                <a:cs typeface="Calibri"/>
              </a:rPr>
              <a:t>that</a:t>
            </a:r>
            <a:r>
              <a:rPr lang="it-IT">
                <a:cs typeface="Calibri"/>
              </a:rPr>
              <a:t> are the </a:t>
            </a:r>
            <a:r>
              <a:rPr lang="it-IT" err="1">
                <a:cs typeface="Calibri"/>
              </a:rPr>
              <a:t>entity</a:t>
            </a:r>
            <a:r>
              <a:rPr lang="it-IT">
                <a:cs typeface="Calibri"/>
              </a:rPr>
              <a:t> </a:t>
            </a:r>
            <a:r>
              <a:rPr lang="it-IT" err="1">
                <a:cs typeface="Calibri"/>
              </a:rPr>
              <a:t>that</a:t>
            </a:r>
            <a:r>
              <a:rPr lang="it-IT">
                <a:cs typeface="Calibri"/>
              </a:rPr>
              <a:t> links the CPMS and </a:t>
            </a:r>
            <a:r>
              <a:rPr lang="it-IT" err="1">
                <a:cs typeface="Calibri"/>
              </a:rPr>
              <a:t>eMSP</a:t>
            </a:r>
            <a:r>
              <a:rPr lang="it-IT">
                <a:cs typeface="Calibri"/>
              </a:rPr>
              <a:t> worlds by </a:t>
            </a:r>
            <a:r>
              <a:rPr lang="it-IT" err="1">
                <a:cs typeface="Calibri"/>
              </a:rPr>
              <a:t>connecting</a:t>
            </a:r>
            <a:r>
              <a:rPr lang="it-IT">
                <a:cs typeface="Calibri"/>
              </a:rPr>
              <a:t> users and </a:t>
            </a:r>
            <a:r>
              <a:rPr lang="it-IT" err="1">
                <a:cs typeface="Calibri"/>
              </a:rPr>
              <a:t>charging</a:t>
            </a:r>
            <a:r>
              <a:rPr lang="it-IT">
                <a:cs typeface="Calibri"/>
              </a:rPr>
              <a:t> stations with one </a:t>
            </a:r>
            <a:r>
              <a:rPr lang="it-IT" err="1">
                <a:cs typeface="Calibri"/>
              </a:rPr>
              <a:t>another</a:t>
            </a:r>
          </a:p>
        </p:txBody>
      </p:sp>
      <p:sp>
        <p:nvSpPr>
          <p:cNvPr id="4" name="Segnaposto numero diapositiva 3"/>
          <p:cNvSpPr>
            <a:spLocks noGrp="1"/>
          </p:cNvSpPr>
          <p:nvPr>
            <p:ph type="sldNum" sz="quarter" idx="5"/>
          </p:nvPr>
        </p:nvSpPr>
        <p:spPr/>
        <p:txBody>
          <a:bodyPr/>
          <a:lstStyle/>
          <a:p>
            <a:fld id="{A23B134D-6C7A-430A-BB71-A42B112EB595}" type="slidenum">
              <a:rPr lang="it-IT" smtClean="0"/>
              <a:t>8</a:t>
            </a:fld>
            <a:endParaRPr lang="it-IT"/>
          </a:p>
        </p:txBody>
      </p:sp>
    </p:spTree>
    <p:extLst>
      <p:ext uri="{BB962C8B-B14F-4D97-AF65-F5344CB8AC3E}">
        <p14:creationId xmlns:p14="http://schemas.microsoft.com/office/powerpoint/2010/main" val="774452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With the model </a:t>
            </a:r>
            <a:r>
              <a:rPr lang="it-IT" err="1"/>
              <a:t>we</a:t>
            </a:r>
            <a:r>
              <a:rPr lang="it-IT"/>
              <a:t> </a:t>
            </a:r>
            <a:r>
              <a:rPr lang="it-IT" err="1"/>
              <a:t>want</a:t>
            </a:r>
            <a:r>
              <a:rPr lang="it-IT"/>
              <a:t> to show </a:t>
            </a:r>
            <a:r>
              <a:rPr lang="it-IT" err="1"/>
              <a:t>how</a:t>
            </a:r>
            <a:r>
              <a:rPr lang="it-IT"/>
              <a:t> the relations </a:t>
            </a:r>
            <a:r>
              <a:rPr lang="it-IT" err="1"/>
              <a:t>between</a:t>
            </a:r>
            <a:r>
              <a:rPr lang="it-IT"/>
              <a:t> systems and </a:t>
            </a:r>
            <a:r>
              <a:rPr lang="it-IT" err="1"/>
              <a:t>objects</a:t>
            </a:r>
            <a:r>
              <a:rPr lang="it-IT"/>
              <a:t> </a:t>
            </a:r>
            <a:r>
              <a:rPr lang="it-IT" err="1"/>
              <a:t>is</a:t>
            </a:r>
            <a:r>
              <a:rPr lang="it-IT"/>
              <a:t> </a:t>
            </a:r>
            <a:r>
              <a:rPr lang="it-IT" err="1"/>
              <a:t>coherent</a:t>
            </a:r>
            <a:r>
              <a:rPr lang="it-IT"/>
              <a:t> with the </a:t>
            </a:r>
            <a:r>
              <a:rPr lang="it-IT" err="1"/>
              <a:t>real</a:t>
            </a:r>
            <a:r>
              <a:rPr lang="it-IT"/>
              <a:t> world and </a:t>
            </a:r>
            <a:r>
              <a:rPr lang="it-IT" err="1"/>
              <a:t>all</a:t>
            </a:r>
            <a:r>
              <a:rPr lang="it-IT"/>
              <a:t> </a:t>
            </a:r>
            <a:r>
              <a:rPr lang="it-IT" err="1"/>
              <a:t>elements</a:t>
            </a:r>
            <a:r>
              <a:rPr lang="it-IT"/>
              <a:t> </a:t>
            </a:r>
            <a:r>
              <a:rPr lang="it-IT" err="1"/>
              <a:t>needed</a:t>
            </a:r>
            <a:r>
              <a:rPr lang="it-IT"/>
              <a:t> for the </a:t>
            </a:r>
            <a:r>
              <a:rPr lang="it-IT" err="1"/>
              <a:t>implementation</a:t>
            </a:r>
            <a:r>
              <a:rPr lang="it-IT"/>
              <a:t> of the software can </a:t>
            </a:r>
            <a:r>
              <a:rPr lang="it-IT" err="1"/>
              <a:t>cohexist</a:t>
            </a:r>
            <a:r>
              <a:rPr lang="it-IT"/>
              <a:t> in the </a:t>
            </a:r>
            <a:r>
              <a:rPr lang="it-IT" err="1"/>
              <a:t>modeled</a:t>
            </a:r>
            <a:r>
              <a:rPr lang="it-IT"/>
              <a:t> world</a:t>
            </a:r>
            <a:br>
              <a:rPr lang="it-IT">
                <a:cs typeface="+mn-lt"/>
              </a:rPr>
            </a:br>
            <a:r>
              <a:rPr lang="it-IT" err="1">
                <a:cs typeface="Calibri"/>
              </a:rPr>
              <a:t>There</a:t>
            </a:r>
            <a:r>
              <a:rPr lang="it-IT">
                <a:cs typeface="Calibri"/>
              </a:rPr>
              <a:t> </a:t>
            </a:r>
            <a:r>
              <a:rPr lang="it-IT" err="1">
                <a:cs typeface="Calibri"/>
              </a:rPr>
              <a:t>also</a:t>
            </a:r>
            <a:r>
              <a:rPr lang="it-IT">
                <a:cs typeface="Calibri"/>
              </a:rPr>
              <a:t> are </a:t>
            </a:r>
            <a:r>
              <a:rPr lang="it-IT" err="1">
                <a:cs typeface="Calibri"/>
              </a:rPr>
              <a:t>reservations</a:t>
            </a:r>
            <a:r>
              <a:rPr lang="it-IT">
                <a:cs typeface="Calibri"/>
              </a:rPr>
              <a:t> </a:t>
            </a:r>
            <a:r>
              <a:rPr lang="it-IT" err="1">
                <a:cs typeface="Calibri"/>
              </a:rPr>
              <a:t>that</a:t>
            </a:r>
            <a:r>
              <a:rPr lang="it-IT">
                <a:cs typeface="Calibri"/>
              </a:rPr>
              <a:t> are the </a:t>
            </a:r>
            <a:r>
              <a:rPr lang="it-IT" err="1">
                <a:cs typeface="Calibri"/>
              </a:rPr>
              <a:t>entity</a:t>
            </a:r>
            <a:r>
              <a:rPr lang="it-IT">
                <a:cs typeface="Calibri"/>
              </a:rPr>
              <a:t> </a:t>
            </a:r>
            <a:r>
              <a:rPr lang="it-IT" err="1">
                <a:cs typeface="Calibri"/>
              </a:rPr>
              <a:t>that</a:t>
            </a:r>
            <a:r>
              <a:rPr lang="it-IT">
                <a:cs typeface="Calibri"/>
              </a:rPr>
              <a:t> links the CPMS and </a:t>
            </a:r>
            <a:r>
              <a:rPr lang="it-IT" err="1">
                <a:cs typeface="Calibri"/>
              </a:rPr>
              <a:t>eMSP</a:t>
            </a:r>
            <a:r>
              <a:rPr lang="it-IT">
                <a:cs typeface="Calibri"/>
              </a:rPr>
              <a:t> worlds by </a:t>
            </a:r>
            <a:r>
              <a:rPr lang="it-IT" err="1">
                <a:cs typeface="Calibri"/>
              </a:rPr>
              <a:t>connecting</a:t>
            </a:r>
            <a:r>
              <a:rPr lang="it-IT">
                <a:cs typeface="Calibri"/>
              </a:rPr>
              <a:t> users and </a:t>
            </a:r>
            <a:r>
              <a:rPr lang="it-IT" err="1">
                <a:cs typeface="Calibri"/>
              </a:rPr>
              <a:t>charging</a:t>
            </a:r>
            <a:r>
              <a:rPr lang="it-IT">
                <a:cs typeface="Calibri"/>
              </a:rPr>
              <a:t> stations with one </a:t>
            </a:r>
            <a:r>
              <a:rPr lang="it-IT" err="1">
                <a:cs typeface="Calibri"/>
              </a:rPr>
              <a:t>another</a:t>
            </a:r>
          </a:p>
        </p:txBody>
      </p:sp>
      <p:sp>
        <p:nvSpPr>
          <p:cNvPr id="4" name="Segnaposto numero diapositiva 3"/>
          <p:cNvSpPr>
            <a:spLocks noGrp="1"/>
          </p:cNvSpPr>
          <p:nvPr>
            <p:ph type="sldNum" sz="quarter" idx="5"/>
          </p:nvPr>
        </p:nvSpPr>
        <p:spPr/>
        <p:txBody>
          <a:bodyPr/>
          <a:lstStyle/>
          <a:p>
            <a:fld id="{A23B134D-6C7A-430A-BB71-A42B112EB595}" type="slidenum">
              <a:rPr lang="it-IT" smtClean="0"/>
              <a:t>9</a:t>
            </a:fld>
            <a:endParaRPr lang="it-IT"/>
          </a:p>
        </p:txBody>
      </p:sp>
    </p:spTree>
    <p:extLst>
      <p:ext uri="{BB962C8B-B14F-4D97-AF65-F5344CB8AC3E}">
        <p14:creationId xmlns:p14="http://schemas.microsoft.com/office/powerpoint/2010/main" val="287886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cs typeface="Calibri"/>
            </a:endParaRPr>
          </a:p>
          <a:p>
            <a:r>
              <a:rPr lang="en-US" dirty="0" err="1">
                <a:cs typeface="Calibri"/>
              </a:rPr>
              <a:t>eMSP</a:t>
            </a:r>
            <a:r>
              <a:rPr lang="en-US" dirty="0">
                <a:cs typeface="Calibri"/>
              </a:rPr>
              <a:t> app:</a:t>
            </a:r>
          </a:p>
          <a:p>
            <a:endParaRPr lang="en-US" dirty="0">
              <a:cs typeface="Calibri"/>
            </a:endParaRPr>
          </a:p>
          <a:p>
            <a:r>
              <a:rPr lang="en-US" dirty="0" err="1">
                <a:cs typeface="Calibri"/>
              </a:rPr>
              <a:t>eMSP</a:t>
            </a:r>
            <a:r>
              <a:rPr lang="en-US" dirty="0">
                <a:cs typeface="Calibri"/>
              </a:rPr>
              <a:t> server:</a:t>
            </a:r>
          </a:p>
          <a:p>
            <a:endParaRPr lang="en-US" dirty="0">
              <a:cs typeface="Calibri"/>
            </a:endParaRPr>
          </a:p>
          <a:p>
            <a:r>
              <a:rPr lang="en-US" dirty="0">
                <a:cs typeface="Calibri"/>
              </a:rPr>
              <a:t>CPMS server</a:t>
            </a:r>
          </a:p>
          <a:p>
            <a:endParaRPr lang="en-US" dirty="0">
              <a:cs typeface="Calibri"/>
            </a:endParaRPr>
          </a:p>
          <a:p>
            <a:r>
              <a:rPr lang="en-US" dirty="0">
                <a:cs typeface="Calibri"/>
              </a:rPr>
              <a:t>Let’s take a closer look to this subsystems:</a:t>
            </a:r>
          </a:p>
        </p:txBody>
      </p:sp>
      <p:sp>
        <p:nvSpPr>
          <p:cNvPr id="4" name="Segnaposto numero diapositiva 3"/>
          <p:cNvSpPr>
            <a:spLocks noGrp="1"/>
          </p:cNvSpPr>
          <p:nvPr>
            <p:ph type="sldNum" sz="quarter" idx="5"/>
          </p:nvPr>
        </p:nvSpPr>
        <p:spPr/>
        <p:txBody>
          <a:bodyPr/>
          <a:lstStyle/>
          <a:p>
            <a:fld id="{A23B134D-6C7A-430A-BB71-A42B112EB595}" type="slidenum">
              <a:rPr lang="it-IT" smtClean="0"/>
              <a:t>11</a:t>
            </a:fld>
            <a:endParaRPr lang="it-IT"/>
          </a:p>
        </p:txBody>
      </p:sp>
    </p:spTree>
    <p:extLst>
      <p:ext uri="{BB962C8B-B14F-4D97-AF65-F5344CB8AC3E}">
        <p14:creationId xmlns:p14="http://schemas.microsoft.com/office/powerpoint/2010/main" val="2964984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AA80A8D7-D314-5F4B-B929-4464E73AF71A}"/>
              </a:ext>
            </a:extLst>
          </p:cNvPr>
          <p:cNvPicPr>
            <a:picLocks noChangeAspect="1"/>
          </p:cNvPicPr>
          <p:nvPr userDrawn="1"/>
        </p:nvPicPr>
        <p:blipFill rotWithShape="1">
          <a:blip r:embed="rId2"/>
          <a:srcRect t="13949"/>
          <a:stretch/>
        </p:blipFill>
        <p:spPr>
          <a:xfrm>
            <a:off x="-751561" y="1"/>
            <a:ext cx="8069335" cy="6050071"/>
          </a:xfrm>
          <a:prstGeom prst="rect">
            <a:avLst/>
          </a:prstGeom>
        </p:spPr>
      </p:pic>
      <p:sp>
        <p:nvSpPr>
          <p:cNvPr id="168" name="Rettangolo 167"/>
          <p:cNvSpPr/>
          <p:nvPr userDrawn="1"/>
        </p:nvSpPr>
        <p:spPr>
          <a:xfrm>
            <a:off x="0" y="5118101"/>
            <a:ext cx="12192000" cy="1739899"/>
          </a:xfrm>
          <a:prstGeom prst="rect">
            <a:avLst/>
          </a:prstGeom>
          <a:solidFill>
            <a:srgbClr val="3672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609600" y="6356351"/>
            <a:ext cx="2844800" cy="365125"/>
          </a:xfrm>
          <a:prstGeom prst="rect">
            <a:avLst/>
          </a:prstGeom>
        </p:spPr>
        <p:txBody>
          <a:bodyPr/>
          <a:lstStyle/>
          <a:p>
            <a:fld id="{B96E2279-029F-964F-A5B1-8676BDA67CCA}" type="datetimeFigureOut">
              <a:rPr lang="it-IT" smtClean="0"/>
              <a:t>17/02/2023</a:t>
            </a:fld>
            <a:endParaRPr lang="it-IT"/>
          </a:p>
        </p:txBody>
      </p:sp>
      <p:sp>
        <p:nvSpPr>
          <p:cNvPr id="6" name="Segnaposto piè di pagina 5"/>
          <p:cNvSpPr>
            <a:spLocks noGrp="1"/>
          </p:cNvSpPr>
          <p:nvPr>
            <p:ph type="ftr" sz="quarter" idx="11"/>
          </p:nvPr>
        </p:nvSpPr>
        <p:spPr>
          <a:xfrm>
            <a:off x="4165600" y="6356351"/>
            <a:ext cx="38608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8737600" y="6356351"/>
            <a:ext cx="28448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609600" y="6356351"/>
            <a:ext cx="2844800" cy="365125"/>
          </a:xfrm>
          <a:prstGeom prst="rect">
            <a:avLst/>
          </a:prstGeom>
        </p:spPr>
        <p:txBody>
          <a:bodyPr/>
          <a:lstStyle/>
          <a:p>
            <a:fld id="{B96E2279-029F-964F-A5B1-8676BDA67CCA}" type="datetimeFigureOut">
              <a:rPr lang="it-IT" smtClean="0"/>
              <a:t>17/02/2023</a:t>
            </a:fld>
            <a:endParaRPr lang="it-IT"/>
          </a:p>
        </p:txBody>
      </p:sp>
      <p:sp>
        <p:nvSpPr>
          <p:cNvPr id="5" name="Segnaposto piè di pagina 4"/>
          <p:cNvSpPr>
            <a:spLocks noGrp="1"/>
          </p:cNvSpPr>
          <p:nvPr>
            <p:ph type="ftr" sz="quarter" idx="11"/>
          </p:nvPr>
        </p:nvSpPr>
        <p:spPr>
          <a:xfrm>
            <a:off x="4165600" y="6356351"/>
            <a:ext cx="38608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8737600" y="6356351"/>
            <a:ext cx="28448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609600" y="6356351"/>
            <a:ext cx="2844800" cy="365125"/>
          </a:xfrm>
          <a:prstGeom prst="rect">
            <a:avLst/>
          </a:prstGeom>
        </p:spPr>
        <p:txBody>
          <a:bodyPr/>
          <a:lstStyle/>
          <a:p>
            <a:fld id="{B96E2279-029F-964F-A5B1-8676BDA67CCA}" type="datetimeFigureOut">
              <a:rPr lang="it-IT" smtClean="0"/>
              <a:t>17/02/2023</a:t>
            </a:fld>
            <a:endParaRPr lang="it-IT"/>
          </a:p>
        </p:txBody>
      </p:sp>
      <p:sp>
        <p:nvSpPr>
          <p:cNvPr id="5" name="Segnaposto piè di pagina 4"/>
          <p:cNvSpPr>
            <a:spLocks noGrp="1"/>
          </p:cNvSpPr>
          <p:nvPr>
            <p:ph type="ftr" sz="quarter" idx="11"/>
          </p:nvPr>
        </p:nvSpPr>
        <p:spPr>
          <a:xfrm>
            <a:off x="4165600" y="6356351"/>
            <a:ext cx="38608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8737600" y="6356351"/>
            <a:ext cx="28448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12192000" cy="1269904"/>
          </a:xfrm>
          <a:prstGeom prst="rect">
            <a:avLst/>
          </a:prstGeom>
          <a:solidFill>
            <a:srgbClr val="3672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it-IT"/>
              <a:t>Fare clic per modificare lo stile del titolo</a:t>
            </a:r>
          </a:p>
        </p:txBody>
      </p:sp>
      <p:sp>
        <p:nvSpPr>
          <p:cNvPr id="3" name="Segnaposto contenuto 2"/>
          <p:cNvSpPr>
            <a:spLocks noGrp="1"/>
          </p:cNvSpPr>
          <p:nvPr>
            <p:ph idx="1"/>
          </p:nvPr>
        </p:nvSpPr>
        <p:spPr>
          <a:xfrm>
            <a:off x="609600" y="1600201"/>
            <a:ext cx="11098301"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3"/>
            <a:ext cx="12192000" cy="731837"/>
          </a:xfrm>
          <a:prstGeom prst="rect">
            <a:avLst/>
          </a:prstGeom>
          <a:solidFill>
            <a:srgbClr val="3672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30" name="CasellaDiTesto 129"/>
          <p:cNvSpPr txBox="1"/>
          <p:nvPr userDrawn="1"/>
        </p:nvSpPr>
        <p:spPr>
          <a:xfrm>
            <a:off x="210371" y="6363506"/>
            <a:ext cx="2058577" cy="276999"/>
          </a:xfrm>
          <a:prstGeom prst="rect">
            <a:avLst/>
          </a:prstGeom>
          <a:noFill/>
        </p:spPr>
        <p:txBody>
          <a:bodyPr wrap="none" rtlCol="0">
            <a:spAutoFit/>
          </a:bodyPr>
          <a:lstStyle/>
          <a:p>
            <a:r>
              <a:rPr lang="it-IT" sz="1200" b="1" baseline="0" dirty="0">
                <a:solidFill>
                  <a:srgbClr val="FFFFFF"/>
                </a:solidFill>
                <a:latin typeface="Arial"/>
                <a:cs typeface="Arial"/>
              </a:rPr>
              <a:t>R. Bravin </a:t>
            </a:r>
            <a:r>
              <a:rPr lang="it-IT" sz="1200" b="1" baseline="0" dirty="0" err="1">
                <a:solidFill>
                  <a:srgbClr val="FFFFFF"/>
                </a:solidFill>
                <a:latin typeface="Arial"/>
                <a:cs typeface="Arial"/>
              </a:rPr>
              <a:t>E.Feltrin</a:t>
            </a:r>
            <a:r>
              <a:rPr lang="it-IT" sz="1200" b="1" baseline="0" dirty="0">
                <a:solidFill>
                  <a:srgbClr val="FFFFFF"/>
                </a:solidFill>
                <a:latin typeface="Arial"/>
                <a:cs typeface="Arial"/>
              </a:rPr>
              <a:t> – DEIB</a:t>
            </a:r>
            <a:endParaRPr lang="it-IT" sz="1200" b="1" dirty="0">
              <a:solidFill>
                <a:srgbClr val="FFFFFF"/>
              </a:solidFill>
              <a:latin typeface="Arial"/>
              <a:cs typeface="Arial"/>
            </a:endParaRPr>
          </a:p>
        </p:txBody>
      </p:sp>
      <p:grpSp>
        <p:nvGrpSpPr>
          <p:cNvPr id="132" name="Gruppo 131"/>
          <p:cNvGrpSpPr/>
          <p:nvPr userDrawn="1"/>
        </p:nvGrpSpPr>
        <p:grpSpPr>
          <a:xfrm>
            <a:off x="64010" y="1089904"/>
            <a:ext cx="12048863"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6531" y="6346379"/>
            <a:ext cx="3706832"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pic>
        <p:nvPicPr>
          <p:cNvPr id="255" name="Immagine 254">
            <a:extLst>
              <a:ext uri="{FF2B5EF4-FFF2-40B4-BE49-F238E27FC236}">
                <a16:creationId xmlns:a16="http://schemas.microsoft.com/office/drawing/2014/main" id="{652D544D-21C1-F34C-973C-B8772D09721F}"/>
              </a:ext>
            </a:extLst>
          </p:cNvPr>
          <p:cNvPicPr>
            <a:picLocks noChangeAspect="1"/>
          </p:cNvPicPr>
          <p:nvPr userDrawn="1"/>
        </p:nvPicPr>
        <p:blipFill>
          <a:blip r:embed="rId2"/>
          <a:stretch>
            <a:fillRect/>
          </a:stretch>
        </p:blipFill>
        <p:spPr>
          <a:xfrm>
            <a:off x="-567847" y="285759"/>
            <a:ext cx="7719443" cy="6725940"/>
          </a:xfrm>
          <a:prstGeom prst="rect">
            <a:avLst/>
          </a:prstGeom>
        </p:spPr>
      </p:pic>
      <p:sp>
        <p:nvSpPr>
          <p:cNvPr id="253" name="Rettangolo 252"/>
          <p:cNvSpPr/>
          <p:nvPr userDrawn="1"/>
        </p:nvSpPr>
        <p:spPr>
          <a:xfrm>
            <a:off x="0" y="1"/>
            <a:ext cx="12192000" cy="1269904"/>
          </a:xfrm>
          <a:prstGeom prst="rect">
            <a:avLst/>
          </a:prstGeom>
          <a:solidFill>
            <a:srgbClr val="3672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29" name="Rettangolo 128"/>
          <p:cNvSpPr/>
          <p:nvPr userDrawn="1"/>
        </p:nvSpPr>
        <p:spPr>
          <a:xfrm>
            <a:off x="0" y="6126163"/>
            <a:ext cx="12192000" cy="731837"/>
          </a:xfrm>
          <a:prstGeom prst="rect">
            <a:avLst/>
          </a:prstGeom>
          <a:solidFill>
            <a:srgbClr val="3672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grpSp>
        <p:nvGrpSpPr>
          <p:cNvPr id="132" name="Gruppo 131"/>
          <p:cNvGrpSpPr/>
          <p:nvPr userDrawn="1"/>
        </p:nvGrpSpPr>
        <p:grpSpPr>
          <a:xfrm>
            <a:off x="64010" y="1089904"/>
            <a:ext cx="12048863"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26531" y="6346379"/>
            <a:ext cx="3706832" cy="289381"/>
          </a:xfrm>
          <a:prstGeom prst="rect">
            <a:avLst/>
          </a:prstGeom>
          <a:noFill/>
          <a:extLst>
            <a:ext uri="{909E8E84-426E-40DD-AFC4-6F175D3DCCD1}">
              <a14:hiddenFill xmlns:a14="http://schemas.microsoft.com/office/drawing/2010/main">
                <a:solidFill>
                  <a:srgbClr val="FFFFFF"/>
                </a:solidFill>
              </a14:hiddenFill>
            </a:ext>
          </a:extLst>
        </p:spPr>
      </p:pic>
      <p:sp>
        <p:nvSpPr>
          <p:cNvPr id="130" name="CasellaDiTesto 129">
            <a:extLst>
              <a:ext uri="{FF2B5EF4-FFF2-40B4-BE49-F238E27FC236}">
                <a16:creationId xmlns:a16="http://schemas.microsoft.com/office/drawing/2014/main" id="{340886FB-3DFD-448E-AE25-DF217ACAE3F1}"/>
              </a:ext>
            </a:extLst>
          </p:cNvPr>
          <p:cNvSpPr txBox="1"/>
          <p:nvPr userDrawn="1"/>
        </p:nvSpPr>
        <p:spPr>
          <a:xfrm>
            <a:off x="210371" y="6363506"/>
            <a:ext cx="2015295" cy="276999"/>
          </a:xfrm>
          <a:prstGeom prst="rect">
            <a:avLst/>
          </a:prstGeom>
          <a:noFill/>
        </p:spPr>
        <p:txBody>
          <a:bodyPr wrap="none" rtlCol="0">
            <a:spAutoFit/>
          </a:bodyPr>
          <a:lstStyle/>
          <a:p>
            <a:r>
              <a:rPr lang="it-IT" sz="1200" b="1" dirty="0" err="1">
                <a:solidFill>
                  <a:srgbClr val="FFFFFF"/>
                </a:solidFill>
                <a:latin typeface="Arial"/>
                <a:cs typeface="Arial"/>
              </a:rPr>
              <a:t>R.Bravin</a:t>
            </a:r>
            <a:r>
              <a:rPr lang="it-IT" sz="1200" b="1" dirty="0">
                <a:solidFill>
                  <a:srgbClr val="FFFFFF"/>
                </a:solidFill>
                <a:latin typeface="Arial"/>
                <a:cs typeface="Arial"/>
              </a:rPr>
              <a:t>, </a:t>
            </a:r>
            <a:r>
              <a:rPr lang="it-IT" sz="1200" b="1" dirty="0" err="1">
                <a:solidFill>
                  <a:srgbClr val="FFFFFF"/>
                </a:solidFill>
                <a:latin typeface="Arial"/>
                <a:cs typeface="Arial"/>
              </a:rPr>
              <a:t>E.Feltrin</a:t>
            </a:r>
            <a:r>
              <a:rPr lang="it-IT" sz="1200" b="1" baseline="0" dirty="0">
                <a:solidFill>
                  <a:srgbClr val="FFFFFF"/>
                </a:solidFill>
                <a:latin typeface="Arial"/>
                <a:cs typeface="Arial"/>
              </a:rPr>
              <a:t>– DEIB</a:t>
            </a:r>
            <a:endParaRPr lang="it-IT" sz="1200" b="1" dirty="0">
              <a:solidFill>
                <a:srgbClr val="FFFFFF"/>
              </a:solidFill>
              <a:latin typeface="Arial"/>
              <a:cs typeface="Arial"/>
            </a:endParaRPr>
          </a:p>
        </p:txBody>
      </p:sp>
    </p:spTree>
    <p:extLst>
      <p:ext uri="{BB962C8B-B14F-4D97-AF65-F5344CB8AC3E}">
        <p14:creationId xmlns:p14="http://schemas.microsoft.com/office/powerpoint/2010/main" val="23707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609600" y="6356351"/>
            <a:ext cx="2844800" cy="365125"/>
          </a:xfrm>
          <a:prstGeom prst="rect">
            <a:avLst/>
          </a:prstGeom>
        </p:spPr>
        <p:txBody>
          <a:bodyPr/>
          <a:lstStyle/>
          <a:p>
            <a:fld id="{B96E2279-029F-964F-A5B1-8676BDA67CCA}" type="datetimeFigureOut">
              <a:rPr lang="it-IT" smtClean="0"/>
              <a:t>17/02/2023</a:t>
            </a:fld>
            <a:endParaRPr lang="it-IT"/>
          </a:p>
        </p:txBody>
      </p:sp>
      <p:sp>
        <p:nvSpPr>
          <p:cNvPr id="5" name="Segnaposto piè di pagina 4"/>
          <p:cNvSpPr>
            <a:spLocks noGrp="1"/>
          </p:cNvSpPr>
          <p:nvPr>
            <p:ph type="ftr" sz="quarter" idx="11"/>
          </p:nvPr>
        </p:nvSpPr>
        <p:spPr>
          <a:xfrm>
            <a:off x="4165600" y="6356351"/>
            <a:ext cx="38608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8737600" y="6356351"/>
            <a:ext cx="28448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609600" y="6356351"/>
            <a:ext cx="2844800" cy="365125"/>
          </a:xfrm>
          <a:prstGeom prst="rect">
            <a:avLst/>
          </a:prstGeom>
        </p:spPr>
        <p:txBody>
          <a:bodyPr/>
          <a:lstStyle/>
          <a:p>
            <a:fld id="{B96E2279-029F-964F-A5B1-8676BDA67CCA}" type="datetimeFigureOut">
              <a:rPr lang="it-IT" smtClean="0"/>
              <a:t>17/02/2023</a:t>
            </a:fld>
            <a:endParaRPr lang="it-IT"/>
          </a:p>
        </p:txBody>
      </p:sp>
      <p:sp>
        <p:nvSpPr>
          <p:cNvPr id="6" name="Segnaposto piè di pagina 5"/>
          <p:cNvSpPr>
            <a:spLocks noGrp="1"/>
          </p:cNvSpPr>
          <p:nvPr>
            <p:ph type="ftr" sz="quarter" idx="11"/>
          </p:nvPr>
        </p:nvSpPr>
        <p:spPr>
          <a:xfrm>
            <a:off x="4165600" y="6356351"/>
            <a:ext cx="38608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8737600" y="6356351"/>
            <a:ext cx="28448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609600" y="6356351"/>
            <a:ext cx="2844800" cy="365125"/>
          </a:xfrm>
          <a:prstGeom prst="rect">
            <a:avLst/>
          </a:prstGeom>
        </p:spPr>
        <p:txBody>
          <a:bodyPr/>
          <a:lstStyle/>
          <a:p>
            <a:fld id="{B96E2279-029F-964F-A5B1-8676BDA67CCA}" type="datetimeFigureOut">
              <a:rPr lang="it-IT" smtClean="0"/>
              <a:t>17/02/2023</a:t>
            </a:fld>
            <a:endParaRPr lang="it-IT"/>
          </a:p>
        </p:txBody>
      </p:sp>
      <p:sp>
        <p:nvSpPr>
          <p:cNvPr id="8" name="Segnaposto piè di pagina 7"/>
          <p:cNvSpPr>
            <a:spLocks noGrp="1"/>
          </p:cNvSpPr>
          <p:nvPr>
            <p:ph type="ftr" sz="quarter" idx="11"/>
          </p:nvPr>
        </p:nvSpPr>
        <p:spPr>
          <a:xfrm>
            <a:off x="4165600" y="6356351"/>
            <a:ext cx="38608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8737600" y="6356351"/>
            <a:ext cx="28448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609600" y="6356351"/>
            <a:ext cx="2844800" cy="365125"/>
          </a:xfrm>
          <a:prstGeom prst="rect">
            <a:avLst/>
          </a:prstGeom>
        </p:spPr>
        <p:txBody>
          <a:bodyPr/>
          <a:lstStyle/>
          <a:p>
            <a:fld id="{B96E2279-029F-964F-A5B1-8676BDA67CCA}" type="datetimeFigureOut">
              <a:rPr lang="it-IT" smtClean="0"/>
              <a:t>17/02/2023</a:t>
            </a:fld>
            <a:endParaRPr lang="it-IT"/>
          </a:p>
        </p:txBody>
      </p:sp>
      <p:sp>
        <p:nvSpPr>
          <p:cNvPr id="4" name="Segnaposto piè di pagina 3"/>
          <p:cNvSpPr>
            <a:spLocks noGrp="1"/>
          </p:cNvSpPr>
          <p:nvPr>
            <p:ph type="ftr" sz="quarter" idx="11"/>
          </p:nvPr>
        </p:nvSpPr>
        <p:spPr>
          <a:xfrm>
            <a:off x="4165600" y="6356351"/>
            <a:ext cx="38608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8737600" y="6356351"/>
            <a:ext cx="28448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609600" y="6356351"/>
            <a:ext cx="2844800" cy="365125"/>
          </a:xfrm>
          <a:prstGeom prst="rect">
            <a:avLst/>
          </a:prstGeom>
        </p:spPr>
        <p:txBody>
          <a:bodyPr/>
          <a:lstStyle/>
          <a:p>
            <a:fld id="{B96E2279-029F-964F-A5B1-8676BDA67CCA}" type="datetimeFigureOut">
              <a:rPr lang="it-IT" smtClean="0"/>
              <a:t>17/02/2023</a:t>
            </a:fld>
            <a:endParaRPr lang="it-IT"/>
          </a:p>
        </p:txBody>
      </p:sp>
      <p:sp>
        <p:nvSpPr>
          <p:cNvPr id="3" name="Segnaposto piè di pagina 2"/>
          <p:cNvSpPr>
            <a:spLocks noGrp="1"/>
          </p:cNvSpPr>
          <p:nvPr>
            <p:ph type="ftr" sz="quarter" idx="11"/>
          </p:nvPr>
        </p:nvSpPr>
        <p:spPr>
          <a:xfrm>
            <a:off x="4165600" y="6356351"/>
            <a:ext cx="38608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8737600" y="6356351"/>
            <a:ext cx="28448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609600" y="6356351"/>
            <a:ext cx="2844800" cy="365125"/>
          </a:xfrm>
          <a:prstGeom prst="rect">
            <a:avLst/>
          </a:prstGeom>
        </p:spPr>
        <p:txBody>
          <a:bodyPr/>
          <a:lstStyle/>
          <a:p>
            <a:fld id="{B96E2279-029F-964F-A5B1-8676BDA67CCA}" type="datetimeFigureOut">
              <a:rPr lang="it-IT" smtClean="0"/>
              <a:t>17/02/2023</a:t>
            </a:fld>
            <a:endParaRPr lang="it-IT"/>
          </a:p>
        </p:txBody>
      </p:sp>
      <p:sp>
        <p:nvSpPr>
          <p:cNvPr id="6" name="Segnaposto piè di pagina 5"/>
          <p:cNvSpPr>
            <a:spLocks noGrp="1"/>
          </p:cNvSpPr>
          <p:nvPr>
            <p:ph type="ftr" sz="quarter" idx="11"/>
          </p:nvPr>
        </p:nvSpPr>
        <p:spPr>
          <a:xfrm>
            <a:off x="4165600" y="6356351"/>
            <a:ext cx="38608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8737600" y="6356351"/>
            <a:ext cx="28448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695"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1"/>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DEIB Polimi - YouTube">
            <a:extLst>
              <a:ext uri="{FF2B5EF4-FFF2-40B4-BE49-F238E27FC236}">
                <a16:creationId xmlns:a16="http://schemas.microsoft.com/office/drawing/2014/main" id="{F237E453-175F-4D61-ABA7-F3F55C412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864" y="1167712"/>
            <a:ext cx="2692443" cy="2692443"/>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ctrTitle" idx="4294967295"/>
          </p:nvPr>
        </p:nvSpPr>
        <p:spPr>
          <a:xfrm>
            <a:off x="1524000" y="5345114"/>
            <a:ext cx="9144000" cy="681037"/>
          </a:xfrm>
        </p:spPr>
        <p:txBody>
          <a:bodyPr>
            <a:noAutofit/>
          </a:bodyPr>
          <a:lstStyle/>
          <a:p>
            <a:pPr algn="ctr"/>
            <a:r>
              <a:rPr lang="it-IT" sz="2600" dirty="0">
                <a:latin typeface="Calibri"/>
                <a:cs typeface="Calibri"/>
              </a:rPr>
              <a:t>e-</a:t>
            </a:r>
            <a:r>
              <a:rPr lang="it-IT" sz="2600" dirty="0" err="1">
                <a:latin typeface="Calibri"/>
                <a:cs typeface="Calibri"/>
              </a:rPr>
              <a:t>Mobility</a:t>
            </a:r>
            <a:r>
              <a:rPr lang="it-IT" sz="2600" dirty="0">
                <a:latin typeface="Calibri"/>
                <a:cs typeface="Calibri"/>
              </a:rPr>
              <a:t> for ALL</a:t>
            </a:r>
            <a:br>
              <a:rPr lang="it-IT" sz="2600" dirty="0">
                <a:latin typeface="Calibri"/>
                <a:cs typeface="Calibri"/>
              </a:rPr>
            </a:br>
            <a:endParaRPr lang="it-IT" sz="2600" dirty="0">
              <a:latin typeface="Calibri"/>
              <a:cs typeface="Calibri"/>
            </a:endParaRPr>
          </a:p>
        </p:txBody>
      </p:sp>
      <p:sp>
        <p:nvSpPr>
          <p:cNvPr id="3" name="Sottotitolo 2"/>
          <p:cNvSpPr>
            <a:spLocks noGrp="1"/>
          </p:cNvSpPr>
          <p:nvPr>
            <p:ph type="subTitle" idx="4294967295"/>
          </p:nvPr>
        </p:nvSpPr>
        <p:spPr>
          <a:xfrm>
            <a:off x="2209800" y="5802311"/>
            <a:ext cx="7772400" cy="550862"/>
          </a:xfrm>
        </p:spPr>
        <p:txBody>
          <a:bodyPr vert="horz" lIns="91440" tIns="45720" rIns="91440" bIns="45720" rtlCol="0" anchor="t">
            <a:normAutofit/>
          </a:bodyPr>
          <a:lstStyle/>
          <a:p>
            <a:pPr algn="ctr"/>
            <a:r>
              <a:rPr lang="it-IT" i="1">
                <a:solidFill>
                  <a:schemeClr val="bg1"/>
                </a:solidFill>
                <a:latin typeface="Calibri"/>
                <a:cs typeface="Calibri"/>
              </a:rPr>
              <a:t>RASD &amp; DD </a:t>
            </a:r>
          </a:p>
        </p:txBody>
      </p:sp>
      <p:sp>
        <p:nvSpPr>
          <p:cNvPr id="8" name="Sottotitolo 10">
            <a:extLst>
              <a:ext uri="{FF2B5EF4-FFF2-40B4-BE49-F238E27FC236}">
                <a16:creationId xmlns:a16="http://schemas.microsoft.com/office/drawing/2014/main" id="{A535A5F2-24CB-4DE7-8AA7-97F267C0AC6D}"/>
              </a:ext>
            </a:extLst>
          </p:cNvPr>
          <p:cNvSpPr txBox="1">
            <a:spLocks/>
          </p:cNvSpPr>
          <p:nvPr/>
        </p:nvSpPr>
        <p:spPr>
          <a:xfrm>
            <a:off x="1454" y="6188806"/>
            <a:ext cx="7772400" cy="90912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1800">
                <a:solidFill>
                  <a:schemeClr val="bg1"/>
                </a:solidFill>
                <a:latin typeface="Calibri"/>
                <a:cs typeface="Calibri"/>
              </a:rPr>
              <a:t>Riccardo Bravin</a:t>
            </a:r>
            <a:br>
              <a:rPr lang="it-IT" sz="1800">
                <a:latin typeface="Calibri"/>
                <a:cs typeface="Calibri"/>
              </a:rPr>
            </a:br>
            <a:r>
              <a:rPr lang="it-IT" sz="1800">
                <a:solidFill>
                  <a:schemeClr val="bg1"/>
                </a:solidFill>
                <a:latin typeface="Calibri"/>
                <a:cs typeface="Calibri"/>
              </a:rPr>
              <a:t>Elia Feltrin</a:t>
            </a:r>
            <a:endParaRPr lang="it-IT" sz="1800">
              <a:solidFill>
                <a:schemeClr val="bg1"/>
              </a:solidFill>
              <a:latin typeface="Calibri" panose="020F0502020204030204" pitchFamily="34" charset="0"/>
              <a:cs typeface="Calibri" panose="020F0502020204030204" pitchFamily="34" charset="0"/>
            </a:endParaRPr>
          </a:p>
          <a:p>
            <a:endParaRPr lang="it-IT" sz="1400">
              <a:latin typeface="Calibri" panose="020F0502020204030204" pitchFamily="34" charset="0"/>
              <a:cs typeface="Calibri" panose="020F0502020204030204" pitchFamily="34" charset="0"/>
            </a:endParaRPr>
          </a:p>
        </p:txBody>
      </p:sp>
      <p:sp>
        <p:nvSpPr>
          <p:cNvPr id="5" name="CasellaDiTesto 4">
            <a:extLst>
              <a:ext uri="{FF2B5EF4-FFF2-40B4-BE49-F238E27FC236}">
                <a16:creationId xmlns:a16="http://schemas.microsoft.com/office/drawing/2014/main" id="{3C4DB71E-C290-4C8C-BCD0-43365E9599D5}"/>
              </a:ext>
            </a:extLst>
          </p:cNvPr>
          <p:cNvSpPr txBox="1"/>
          <p:nvPr/>
        </p:nvSpPr>
        <p:spPr>
          <a:xfrm>
            <a:off x="7438812" y="3593320"/>
            <a:ext cx="2367391" cy="1261884"/>
          </a:xfrm>
          <a:prstGeom prst="rect">
            <a:avLst/>
          </a:prstGeom>
          <a:noFill/>
        </p:spPr>
        <p:txBody>
          <a:bodyPr wrap="square" rtlCol="0">
            <a:spAutoFit/>
          </a:bodyPr>
          <a:lstStyle/>
          <a:p>
            <a:pPr algn="ctr"/>
            <a:r>
              <a:rPr lang="it-IT" sz="7600" b="1">
                <a:solidFill>
                  <a:srgbClr val="436D57"/>
                </a:solidFill>
                <a:latin typeface="Calibri" panose="020F0502020204030204" pitchFamily="34" charset="0"/>
                <a:cs typeface="Calibri" panose="020F0502020204030204" pitchFamily="34" charset="0"/>
              </a:rPr>
              <a:t>2023</a:t>
            </a:r>
          </a:p>
        </p:txBody>
      </p:sp>
      <p:pic>
        <p:nvPicPr>
          <p:cNvPr id="13" name="Immagine 12" descr="Immagine che contiene testo&#10;&#10;Descrizione generata automaticamente">
            <a:extLst>
              <a:ext uri="{FF2B5EF4-FFF2-40B4-BE49-F238E27FC236}">
                <a16:creationId xmlns:a16="http://schemas.microsoft.com/office/drawing/2014/main" id="{F2F075BC-B2EB-D84D-9825-A01393CEC17D}"/>
              </a:ext>
            </a:extLst>
          </p:cNvPr>
          <p:cNvPicPr>
            <a:picLocks noChangeAspect="1"/>
          </p:cNvPicPr>
          <p:nvPr/>
        </p:nvPicPr>
        <p:blipFill>
          <a:blip r:embed="rId4"/>
          <a:stretch>
            <a:fillRect/>
          </a:stretch>
        </p:blipFill>
        <p:spPr>
          <a:xfrm>
            <a:off x="7438811" y="415375"/>
            <a:ext cx="1977072" cy="752337"/>
          </a:xfrm>
          <a:prstGeom prst="rect">
            <a:avLst/>
          </a:prstGeom>
        </p:spPr>
      </p:pic>
      <p:sp>
        <p:nvSpPr>
          <p:cNvPr id="4" name="Sottotitolo 10">
            <a:extLst>
              <a:ext uri="{FF2B5EF4-FFF2-40B4-BE49-F238E27FC236}">
                <a16:creationId xmlns:a16="http://schemas.microsoft.com/office/drawing/2014/main" id="{241C7270-4E6B-F6D4-5174-7DE9C8520D0A}"/>
              </a:ext>
            </a:extLst>
          </p:cNvPr>
          <p:cNvSpPr txBox="1">
            <a:spLocks/>
          </p:cNvSpPr>
          <p:nvPr/>
        </p:nvSpPr>
        <p:spPr>
          <a:xfrm>
            <a:off x="4421053" y="6077046"/>
            <a:ext cx="7772400" cy="90912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it-IT" sz="1800">
                <a:solidFill>
                  <a:schemeClr val="bg1"/>
                </a:solidFill>
                <a:latin typeface="Calibri"/>
                <a:cs typeface="Calibri"/>
              </a:rPr>
              <a:t>Milano,</a:t>
            </a:r>
            <a:endParaRPr lang="it-IT" sz="1800">
              <a:solidFill>
                <a:schemeClr val="bg1"/>
              </a:solidFill>
              <a:latin typeface="Calibri" panose="020F0502020204030204" pitchFamily="34" charset="0"/>
              <a:cs typeface="Calibri" panose="020F0502020204030204" pitchFamily="34" charset="0"/>
            </a:endParaRPr>
          </a:p>
          <a:p>
            <a:pPr algn="r"/>
            <a:r>
              <a:rPr lang="it-IT" sz="1800">
                <a:solidFill>
                  <a:schemeClr val="bg1"/>
                </a:solidFill>
                <a:latin typeface="Calibri"/>
                <a:cs typeface="Calibri"/>
              </a:rPr>
              <a:t>17 febbraio 2023</a:t>
            </a:r>
            <a:endParaRPr lang="it-IT" sz="1800">
              <a:solidFill>
                <a:schemeClr val="bg1"/>
              </a:solidFill>
              <a:latin typeface="Calibri" panose="020F0502020204030204" pitchFamily="34" charset="0"/>
              <a:cs typeface="Calibri" panose="020F0502020204030204" pitchFamily="34" charset="0"/>
            </a:endParaRPr>
          </a:p>
          <a:p>
            <a:pPr algn="r"/>
            <a:endParaRPr lang="it-IT"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8270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p:txBody>
          <a:bodyPr/>
          <a:lstStyle/>
          <a:p>
            <a:br>
              <a:rPr lang="it-IT">
                <a:latin typeface="Calibri"/>
                <a:cs typeface="Calibri"/>
              </a:rPr>
            </a:br>
            <a:endParaRPr lang="it-IT">
              <a:latin typeface="Calibri"/>
              <a:cs typeface="Calibri"/>
            </a:endParaRPr>
          </a:p>
        </p:txBody>
      </p:sp>
      <p:sp>
        <p:nvSpPr>
          <p:cNvPr id="17" name="CasellaDiTesto 1">
            <a:extLst>
              <a:ext uri="{FF2B5EF4-FFF2-40B4-BE49-F238E27FC236}">
                <a16:creationId xmlns:a16="http://schemas.microsoft.com/office/drawing/2014/main" id="{D8BB6837-F711-4797-85F1-E21B6A05D7CB}"/>
              </a:ext>
            </a:extLst>
          </p:cNvPr>
          <p:cNvSpPr txBox="1"/>
          <p:nvPr/>
        </p:nvSpPr>
        <p:spPr>
          <a:xfrm>
            <a:off x="4651477" y="2714907"/>
            <a:ext cx="2767369" cy="1428053"/>
          </a:xfrm>
          <a:prstGeom prst="rect">
            <a:avLst/>
          </a:prstGeom>
        </p:spPr>
        <p:txBody>
          <a:bodyPr wrap="square" lIns="91440" tIns="45720" rIns="91440" bIns="45720" rtlCol="0" anchor="t"/>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8800" b="1">
                <a:solidFill>
                  <a:srgbClr val="006600"/>
                </a:solidFill>
                <a:latin typeface="Calibri"/>
                <a:cs typeface="Calibri"/>
              </a:rPr>
              <a:t>DD</a:t>
            </a:r>
            <a:endParaRPr lang="it-IT"/>
          </a:p>
        </p:txBody>
      </p:sp>
      <p:sp>
        <p:nvSpPr>
          <p:cNvPr id="4" name="CasellaDiTesto 3">
            <a:extLst>
              <a:ext uri="{FF2B5EF4-FFF2-40B4-BE49-F238E27FC236}">
                <a16:creationId xmlns:a16="http://schemas.microsoft.com/office/drawing/2014/main" id="{1B39C894-6552-27A0-3565-6CD6D08451D9}"/>
              </a:ext>
            </a:extLst>
          </p:cNvPr>
          <p:cNvSpPr txBox="1"/>
          <p:nvPr/>
        </p:nvSpPr>
        <p:spPr>
          <a:xfrm>
            <a:off x="2599157" y="4574187"/>
            <a:ext cx="7004089" cy="584773"/>
          </a:xfrm>
          <a:prstGeom prst="rect">
            <a:avLst/>
          </a:prstGeom>
        </p:spPr>
        <p:txBody>
          <a:bodyPr wrap="square" lIns="91440" tIns="45720" rIns="91440" bIns="45720" rtlCol="0" anchor="t"/>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2400" b="1">
                <a:solidFill>
                  <a:srgbClr val="006600"/>
                </a:solidFill>
                <a:latin typeface="Calibri"/>
                <a:cs typeface="Calibri"/>
              </a:rPr>
              <a:t>Design </a:t>
            </a:r>
            <a:r>
              <a:rPr lang="it-IT" sz="2400" b="1" err="1">
                <a:solidFill>
                  <a:srgbClr val="006600"/>
                </a:solidFill>
                <a:latin typeface="Calibri"/>
                <a:cs typeface="Calibri"/>
              </a:rPr>
              <a:t>Document</a:t>
            </a:r>
            <a:endParaRPr lang="it-IT" sz="2400" b="1" err="1">
              <a:solidFill>
                <a:srgbClr val="0066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7790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a:bodyPr>
          <a:lstStyle/>
          <a:p>
            <a:r>
              <a:rPr lang="it-IT" sz="3200">
                <a:latin typeface="Calibri"/>
                <a:cs typeface="Calibri"/>
              </a:rPr>
              <a:t>System </a:t>
            </a:r>
            <a:r>
              <a:rPr lang="it-IT" sz="3200" err="1">
                <a:latin typeface="Calibri"/>
                <a:cs typeface="Calibri"/>
              </a:rPr>
              <a:t>components</a:t>
            </a:r>
            <a:r>
              <a:rPr lang="it-IT" sz="3200">
                <a:latin typeface="Calibri"/>
                <a:cs typeface="Calibri"/>
              </a:rPr>
              <a:t> </a:t>
            </a:r>
            <a:r>
              <a:rPr lang="it-IT" sz="3200" err="1">
                <a:latin typeface="Calibri"/>
                <a:cs typeface="Calibri"/>
              </a:rPr>
              <a:t>view</a:t>
            </a:r>
            <a:endParaRPr lang="it-IT" sz="3200" err="1"/>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pic>
        <p:nvPicPr>
          <p:cNvPr id="7" name="Immagine 6" descr="Immagine che contiene testo, antenna&#10;&#10;Descrizione generata automaticamente">
            <a:extLst>
              <a:ext uri="{FF2B5EF4-FFF2-40B4-BE49-F238E27FC236}">
                <a16:creationId xmlns:a16="http://schemas.microsoft.com/office/drawing/2014/main" id="{5896E033-66F1-D6BA-9757-E9E4886BFAD3}"/>
              </a:ext>
            </a:extLst>
          </p:cNvPr>
          <p:cNvPicPr>
            <a:picLocks noChangeAspect="1"/>
          </p:cNvPicPr>
          <p:nvPr/>
        </p:nvPicPr>
        <p:blipFill>
          <a:blip r:embed="rId3"/>
          <a:stretch>
            <a:fillRect/>
          </a:stretch>
        </p:blipFill>
        <p:spPr>
          <a:xfrm>
            <a:off x="132234" y="1755162"/>
            <a:ext cx="12059766" cy="3347675"/>
          </a:xfrm>
          <a:prstGeom prst="rect">
            <a:avLst/>
          </a:prstGeom>
          <a:ln>
            <a:solidFill>
              <a:schemeClr val="bg1"/>
            </a:solidFill>
          </a:ln>
        </p:spPr>
      </p:pic>
      <p:sp>
        <p:nvSpPr>
          <p:cNvPr id="13" name="Rettangolo 12">
            <a:extLst>
              <a:ext uri="{FF2B5EF4-FFF2-40B4-BE49-F238E27FC236}">
                <a16:creationId xmlns:a16="http://schemas.microsoft.com/office/drawing/2014/main" id="{6F50FDC8-7245-83FA-88C9-77995D4D293F}"/>
              </a:ext>
            </a:extLst>
          </p:cNvPr>
          <p:cNvSpPr/>
          <p:nvPr/>
        </p:nvSpPr>
        <p:spPr>
          <a:xfrm>
            <a:off x="4219575" y="2074544"/>
            <a:ext cx="83820" cy="45719"/>
          </a:xfrm>
          <a:prstGeom prst="rect">
            <a:avLst/>
          </a:prstGeom>
          <a:solidFill>
            <a:schemeClr val="bg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280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fontScale="90000"/>
          </a:bodyPr>
          <a:lstStyle/>
          <a:p>
            <a:r>
              <a:rPr lang="it-IT" sz="2400" dirty="0">
                <a:latin typeface="Calibri"/>
                <a:cs typeface="Calibri"/>
              </a:rPr>
              <a:t>System </a:t>
            </a:r>
            <a:r>
              <a:rPr lang="it-IT" sz="2400" dirty="0" err="1">
                <a:latin typeface="Calibri"/>
                <a:cs typeface="Calibri"/>
              </a:rPr>
              <a:t>components</a:t>
            </a:r>
            <a:r>
              <a:rPr lang="it-IT" sz="2400" dirty="0">
                <a:latin typeface="Calibri"/>
                <a:cs typeface="Calibri"/>
              </a:rPr>
              <a:t> </a:t>
            </a:r>
            <a:r>
              <a:rPr lang="it-IT" sz="2400" dirty="0" err="1">
                <a:latin typeface="Calibri"/>
                <a:cs typeface="Calibri"/>
              </a:rPr>
              <a:t>view</a:t>
            </a:r>
            <a:br>
              <a:rPr lang="it-IT" sz="2400" dirty="0">
                <a:latin typeface="Calibri"/>
                <a:cs typeface="Calibri"/>
              </a:rPr>
            </a:br>
            <a:r>
              <a:rPr lang="it-IT" sz="3600" dirty="0" err="1">
                <a:latin typeface="Calibri"/>
                <a:cs typeface="Calibri"/>
              </a:rPr>
              <a:t>eMSP</a:t>
            </a:r>
            <a:r>
              <a:rPr lang="it-IT" sz="3600" dirty="0">
                <a:latin typeface="Calibri"/>
                <a:cs typeface="Calibri"/>
              </a:rPr>
              <a:t> server</a:t>
            </a:r>
            <a:endParaRPr lang="it-IT" sz="3600" dirty="0"/>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pic>
        <p:nvPicPr>
          <p:cNvPr id="7" name="Immagine 6" descr="Immagine che contiene testo, antenna&#10;&#10;Descrizione generata automaticamente">
            <a:extLst>
              <a:ext uri="{FF2B5EF4-FFF2-40B4-BE49-F238E27FC236}">
                <a16:creationId xmlns:a16="http://schemas.microsoft.com/office/drawing/2014/main" id="{5896E033-66F1-D6BA-9757-E9E4886BFAD3}"/>
              </a:ext>
            </a:extLst>
          </p:cNvPr>
          <p:cNvPicPr>
            <a:picLocks noChangeAspect="1"/>
          </p:cNvPicPr>
          <p:nvPr/>
        </p:nvPicPr>
        <p:blipFill rotWithShape="1">
          <a:blip r:embed="rId3"/>
          <a:srcRect l="-67" t="14484" r="72613" b="13031"/>
          <a:stretch/>
        </p:blipFill>
        <p:spPr>
          <a:xfrm>
            <a:off x="2850321" y="1321285"/>
            <a:ext cx="6532217" cy="4787296"/>
          </a:xfrm>
          <a:prstGeom prst="rect">
            <a:avLst/>
          </a:prstGeom>
        </p:spPr>
      </p:pic>
      <p:sp>
        <p:nvSpPr>
          <p:cNvPr id="3" name="Rettangolo 2">
            <a:extLst>
              <a:ext uri="{FF2B5EF4-FFF2-40B4-BE49-F238E27FC236}">
                <a16:creationId xmlns:a16="http://schemas.microsoft.com/office/drawing/2014/main" id="{363C42F8-935F-355C-1D2E-84B7290DF20E}"/>
              </a:ext>
            </a:extLst>
          </p:cNvPr>
          <p:cNvSpPr/>
          <p:nvPr/>
        </p:nvSpPr>
        <p:spPr>
          <a:xfrm>
            <a:off x="3023616" y="3429000"/>
            <a:ext cx="2237232" cy="841248"/>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96BF3CD5-DD9C-23D4-0CA2-0F3A70471A04}"/>
              </a:ext>
            </a:extLst>
          </p:cNvPr>
          <p:cNvSpPr/>
          <p:nvPr/>
        </p:nvSpPr>
        <p:spPr>
          <a:xfrm>
            <a:off x="3023616" y="2179320"/>
            <a:ext cx="2237232" cy="841248"/>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82837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6" presetClass="entr" presetSubtype="2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fontScale="90000"/>
          </a:bodyPr>
          <a:lstStyle/>
          <a:p>
            <a:r>
              <a:rPr lang="it-IT" sz="2400" dirty="0">
                <a:latin typeface="Calibri"/>
                <a:cs typeface="Calibri"/>
              </a:rPr>
              <a:t>System </a:t>
            </a:r>
            <a:r>
              <a:rPr lang="it-IT" sz="2400" dirty="0" err="1">
                <a:latin typeface="Calibri"/>
                <a:cs typeface="Calibri"/>
              </a:rPr>
              <a:t>components</a:t>
            </a:r>
            <a:r>
              <a:rPr lang="it-IT" sz="2400" dirty="0">
                <a:latin typeface="Calibri"/>
                <a:cs typeface="Calibri"/>
              </a:rPr>
              <a:t> </a:t>
            </a:r>
            <a:r>
              <a:rPr lang="it-IT" sz="2400" dirty="0" err="1">
                <a:latin typeface="Calibri"/>
                <a:cs typeface="Calibri"/>
              </a:rPr>
              <a:t>view</a:t>
            </a:r>
            <a:br>
              <a:rPr lang="it-IT" sz="3200" dirty="0">
                <a:latin typeface="Calibri"/>
                <a:cs typeface="Calibri"/>
              </a:rPr>
            </a:br>
            <a:r>
              <a:rPr lang="it-IT" sz="3600" dirty="0" err="1">
                <a:latin typeface="Calibri"/>
                <a:cs typeface="Calibri"/>
              </a:rPr>
              <a:t>eMSP</a:t>
            </a:r>
            <a:r>
              <a:rPr lang="it-IT" sz="3600" dirty="0">
                <a:latin typeface="Calibri"/>
                <a:cs typeface="Calibri"/>
              </a:rPr>
              <a:t> app</a:t>
            </a:r>
            <a:endParaRPr lang="it-IT" sz="3600" dirty="0"/>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pic>
        <p:nvPicPr>
          <p:cNvPr id="7" name="Immagine 6" descr="Immagine che contiene testo, antenna&#10;&#10;Descrizione generata automaticamente">
            <a:extLst>
              <a:ext uri="{FF2B5EF4-FFF2-40B4-BE49-F238E27FC236}">
                <a16:creationId xmlns:a16="http://schemas.microsoft.com/office/drawing/2014/main" id="{5896E033-66F1-D6BA-9757-E9E4886BFAD3}"/>
              </a:ext>
            </a:extLst>
          </p:cNvPr>
          <p:cNvPicPr>
            <a:picLocks noChangeAspect="1"/>
          </p:cNvPicPr>
          <p:nvPr/>
        </p:nvPicPr>
        <p:blipFill rotWithShape="1">
          <a:blip r:embed="rId3"/>
          <a:srcRect l="24538" t="10354" r="35842" b="21220"/>
          <a:stretch/>
        </p:blipFill>
        <p:spPr>
          <a:xfrm>
            <a:off x="1223075" y="1401418"/>
            <a:ext cx="9577906" cy="4591877"/>
          </a:xfrm>
          <a:prstGeom prst="rect">
            <a:avLst/>
          </a:prstGeom>
        </p:spPr>
      </p:pic>
      <p:sp>
        <p:nvSpPr>
          <p:cNvPr id="3" name="Rettangolo 2">
            <a:extLst>
              <a:ext uri="{FF2B5EF4-FFF2-40B4-BE49-F238E27FC236}">
                <a16:creationId xmlns:a16="http://schemas.microsoft.com/office/drawing/2014/main" id="{3769CB0B-C6A6-00D0-3E59-785416A7BC79}"/>
              </a:ext>
            </a:extLst>
          </p:cNvPr>
          <p:cNvSpPr/>
          <p:nvPr/>
        </p:nvSpPr>
        <p:spPr>
          <a:xfrm>
            <a:off x="10038522" y="3528391"/>
            <a:ext cx="930403" cy="24649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3649DADE-C732-1ACA-8C96-453FC459611D}"/>
              </a:ext>
            </a:extLst>
          </p:cNvPr>
          <p:cNvSpPr/>
          <p:nvPr/>
        </p:nvSpPr>
        <p:spPr>
          <a:xfrm>
            <a:off x="1899782" y="3731397"/>
            <a:ext cx="551953" cy="230215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B827923B-393C-6D81-106E-3EF32E91D2A9}"/>
              </a:ext>
            </a:extLst>
          </p:cNvPr>
          <p:cNvSpPr/>
          <p:nvPr/>
        </p:nvSpPr>
        <p:spPr>
          <a:xfrm>
            <a:off x="5856026" y="2661852"/>
            <a:ext cx="2237232" cy="753906"/>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A765AF13-2BFA-D403-C43D-F8C0728A5C32}"/>
              </a:ext>
            </a:extLst>
          </p:cNvPr>
          <p:cNvSpPr/>
          <p:nvPr/>
        </p:nvSpPr>
        <p:spPr>
          <a:xfrm>
            <a:off x="5856026" y="3422762"/>
            <a:ext cx="2237232" cy="753906"/>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E89272A8-410F-8280-6BF8-1DCC6230E34A}"/>
              </a:ext>
            </a:extLst>
          </p:cNvPr>
          <p:cNvSpPr/>
          <p:nvPr/>
        </p:nvSpPr>
        <p:spPr>
          <a:xfrm>
            <a:off x="5856026" y="4176668"/>
            <a:ext cx="2237232" cy="753906"/>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A753A140-760C-F11A-16F2-1E9D64821CDB}"/>
              </a:ext>
            </a:extLst>
          </p:cNvPr>
          <p:cNvSpPr/>
          <p:nvPr/>
        </p:nvSpPr>
        <p:spPr>
          <a:xfrm>
            <a:off x="5856026" y="4940675"/>
            <a:ext cx="2237232" cy="753906"/>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54C4136A-1CFF-2677-25F9-9C3CFD989939}"/>
              </a:ext>
            </a:extLst>
          </p:cNvPr>
          <p:cNvSpPr/>
          <p:nvPr/>
        </p:nvSpPr>
        <p:spPr>
          <a:xfrm>
            <a:off x="5856026" y="1874032"/>
            <a:ext cx="2237232" cy="753906"/>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5599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6" presetClass="entr" presetSubtype="21"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6" presetClass="entr" presetSubtype="21"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6"/>
                                        </p:tgtEl>
                                        <p:attrNameLst>
                                          <p:attrName>style.visibility</p:attrName>
                                        </p:attrNameLst>
                                      </p:cBhvr>
                                      <p:to>
                                        <p:strVal val="hidden"/>
                                      </p:to>
                                    </p:set>
                                  </p:childTnLst>
                                </p:cTn>
                              </p:par>
                              <p:par>
                                <p:cTn id="26" presetID="16" presetClass="entr" presetSubtype="2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6" presetClass="entr" presetSubtype="2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6" grpId="0" animBg="1"/>
      <p:bldP spid="16" grpId="1" animBg="1"/>
      <p:bldP spid="17" grpId="0" animBg="1"/>
      <p:bldP spid="17" grpId="1" animBg="1"/>
      <p:bldP spid="18" grpId="0" animBg="1"/>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fontScale="90000"/>
          </a:bodyPr>
          <a:lstStyle/>
          <a:p>
            <a:r>
              <a:rPr lang="it-IT" sz="2400" dirty="0">
                <a:latin typeface="Calibri"/>
                <a:cs typeface="Calibri"/>
              </a:rPr>
              <a:t>System </a:t>
            </a:r>
            <a:r>
              <a:rPr lang="it-IT" sz="2400" dirty="0" err="1">
                <a:latin typeface="Calibri"/>
                <a:cs typeface="Calibri"/>
              </a:rPr>
              <a:t>components</a:t>
            </a:r>
            <a:r>
              <a:rPr lang="it-IT" sz="2400" dirty="0">
                <a:latin typeface="Calibri"/>
                <a:cs typeface="Calibri"/>
              </a:rPr>
              <a:t> </a:t>
            </a:r>
            <a:r>
              <a:rPr lang="it-IT" sz="2400" dirty="0" err="1">
                <a:latin typeface="Calibri"/>
                <a:cs typeface="Calibri"/>
              </a:rPr>
              <a:t>view</a:t>
            </a:r>
            <a:br>
              <a:rPr lang="it-IT" sz="3200" dirty="0">
                <a:latin typeface="Calibri"/>
                <a:cs typeface="Calibri"/>
              </a:rPr>
            </a:br>
            <a:r>
              <a:rPr lang="it-IT" sz="3600" dirty="0">
                <a:latin typeface="Calibri"/>
                <a:cs typeface="Calibri"/>
              </a:rPr>
              <a:t>CPMS server</a:t>
            </a:r>
            <a:endParaRPr lang="it-IT" sz="3600" dirty="0"/>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pic>
        <p:nvPicPr>
          <p:cNvPr id="7" name="Immagine 6" descr="Immagine che contiene testo, antenna&#10;&#10;Descrizione generata automaticamente">
            <a:extLst>
              <a:ext uri="{FF2B5EF4-FFF2-40B4-BE49-F238E27FC236}">
                <a16:creationId xmlns:a16="http://schemas.microsoft.com/office/drawing/2014/main" id="{5896E033-66F1-D6BA-9757-E9E4886BFAD3}"/>
              </a:ext>
            </a:extLst>
          </p:cNvPr>
          <p:cNvPicPr>
            <a:picLocks noChangeAspect="1"/>
          </p:cNvPicPr>
          <p:nvPr/>
        </p:nvPicPr>
        <p:blipFill rotWithShape="1">
          <a:blip r:embed="rId3"/>
          <a:srcRect l="63396"/>
          <a:stretch/>
        </p:blipFill>
        <p:spPr>
          <a:xfrm>
            <a:off x="3054208" y="1324334"/>
            <a:ext cx="6209084" cy="4708718"/>
          </a:xfrm>
          <a:prstGeom prst="rect">
            <a:avLst/>
          </a:prstGeom>
        </p:spPr>
      </p:pic>
      <p:sp>
        <p:nvSpPr>
          <p:cNvPr id="3" name="Rettangolo 2">
            <a:extLst>
              <a:ext uri="{FF2B5EF4-FFF2-40B4-BE49-F238E27FC236}">
                <a16:creationId xmlns:a16="http://schemas.microsoft.com/office/drawing/2014/main" id="{0FE8827E-FB93-89DD-B7AD-346F9FA56BA9}"/>
              </a:ext>
            </a:extLst>
          </p:cNvPr>
          <p:cNvSpPr/>
          <p:nvPr/>
        </p:nvSpPr>
        <p:spPr>
          <a:xfrm>
            <a:off x="5665470" y="1875809"/>
            <a:ext cx="1554480" cy="1758931"/>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CFC142A5-91AB-EEF0-0B26-DFD6FEE903B2}"/>
              </a:ext>
            </a:extLst>
          </p:cNvPr>
          <p:cNvSpPr/>
          <p:nvPr/>
        </p:nvSpPr>
        <p:spPr>
          <a:xfrm>
            <a:off x="5665470" y="4118610"/>
            <a:ext cx="1626870" cy="624840"/>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B88342D9-1839-9E45-9D22-A4E2F0E5BF53}"/>
              </a:ext>
            </a:extLst>
          </p:cNvPr>
          <p:cNvSpPr/>
          <p:nvPr/>
        </p:nvSpPr>
        <p:spPr>
          <a:xfrm>
            <a:off x="5665470" y="4763411"/>
            <a:ext cx="1626870" cy="624840"/>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8DEC33B-45E0-ED7A-60BE-F46D23F3BC40}"/>
              </a:ext>
            </a:extLst>
          </p:cNvPr>
          <p:cNvSpPr/>
          <p:nvPr/>
        </p:nvSpPr>
        <p:spPr>
          <a:xfrm>
            <a:off x="5665470" y="5364376"/>
            <a:ext cx="1626870" cy="586844"/>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14847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6" presetClass="entr" presetSubtype="2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6" presetClass="entr" presetSubtype="2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a:bodyPr>
          <a:lstStyle/>
          <a:p>
            <a:r>
              <a:rPr lang="it-IT" sz="3200" dirty="0">
                <a:latin typeface="Calibri"/>
                <a:cs typeface="Calibri"/>
              </a:rPr>
              <a:t>System </a:t>
            </a:r>
            <a:r>
              <a:rPr lang="it-IT" sz="3200" dirty="0" err="1">
                <a:latin typeface="Calibri"/>
                <a:cs typeface="Calibri"/>
              </a:rPr>
              <a:t>components</a:t>
            </a:r>
            <a:r>
              <a:rPr lang="it-IT" sz="3200" dirty="0">
                <a:latin typeface="Calibri"/>
                <a:cs typeface="Calibri"/>
              </a:rPr>
              <a:t> interaction</a:t>
            </a:r>
            <a:endParaRPr lang="it-IT" sz="3200" dirty="0"/>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pic>
        <p:nvPicPr>
          <p:cNvPr id="7" name="Immagine 6" descr="Immagine che contiene testo, antenna&#10;&#10;Descrizione generata automaticamente">
            <a:extLst>
              <a:ext uri="{FF2B5EF4-FFF2-40B4-BE49-F238E27FC236}">
                <a16:creationId xmlns:a16="http://schemas.microsoft.com/office/drawing/2014/main" id="{5896E033-66F1-D6BA-9757-E9E4886BFAD3}"/>
              </a:ext>
            </a:extLst>
          </p:cNvPr>
          <p:cNvPicPr>
            <a:picLocks noChangeAspect="1"/>
          </p:cNvPicPr>
          <p:nvPr/>
        </p:nvPicPr>
        <p:blipFill>
          <a:blip r:embed="rId3"/>
          <a:stretch>
            <a:fillRect/>
          </a:stretch>
        </p:blipFill>
        <p:spPr>
          <a:xfrm>
            <a:off x="0" y="1736809"/>
            <a:ext cx="12192000" cy="3384382"/>
          </a:xfrm>
          <a:prstGeom prst="rect">
            <a:avLst/>
          </a:prstGeom>
          <a:ln>
            <a:solidFill>
              <a:schemeClr val="bg1"/>
            </a:solidFill>
          </a:ln>
        </p:spPr>
      </p:pic>
      <p:cxnSp>
        <p:nvCxnSpPr>
          <p:cNvPr id="12" name="Connettore diritto 11">
            <a:extLst>
              <a:ext uri="{FF2B5EF4-FFF2-40B4-BE49-F238E27FC236}">
                <a16:creationId xmlns:a16="http://schemas.microsoft.com/office/drawing/2014/main" id="{D6D1773F-CF7C-012B-3D92-D085D321844A}"/>
              </a:ext>
            </a:extLst>
          </p:cNvPr>
          <p:cNvCxnSpPr>
            <a:cxnSpLocks/>
          </p:cNvCxnSpPr>
          <p:nvPr/>
        </p:nvCxnSpPr>
        <p:spPr>
          <a:xfrm flipH="1">
            <a:off x="3236595" y="3251835"/>
            <a:ext cx="40386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3" name="Rettangolo 12">
            <a:extLst>
              <a:ext uri="{FF2B5EF4-FFF2-40B4-BE49-F238E27FC236}">
                <a16:creationId xmlns:a16="http://schemas.microsoft.com/office/drawing/2014/main" id="{6F50FDC8-7245-83FA-88C9-77995D4D293F}"/>
              </a:ext>
            </a:extLst>
          </p:cNvPr>
          <p:cNvSpPr/>
          <p:nvPr/>
        </p:nvSpPr>
        <p:spPr>
          <a:xfrm>
            <a:off x="4219575" y="2074544"/>
            <a:ext cx="83820" cy="45719"/>
          </a:xfrm>
          <a:prstGeom prst="rect">
            <a:avLst/>
          </a:prstGeom>
          <a:solidFill>
            <a:schemeClr val="bg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16" name="Connettore diritto 15">
            <a:extLst>
              <a:ext uri="{FF2B5EF4-FFF2-40B4-BE49-F238E27FC236}">
                <a16:creationId xmlns:a16="http://schemas.microsoft.com/office/drawing/2014/main" id="{9C99E59F-1320-361E-1283-5268D6AF3A94}"/>
              </a:ext>
            </a:extLst>
          </p:cNvPr>
          <p:cNvCxnSpPr>
            <a:stCxn id="13" idx="0"/>
          </p:cNvCxnSpPr>
          <p:nvPr/>
        </p:nvCxnSpPr>
        <p:spPr>
          <a:xfrm flipV="1">
            <a:off x="4261485" y="1802130"/>
            <a:ext cx="0" cy="272414"/>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8" name="Connettore diritto 17">
            <a:extLst>
              <a:ext uri="{FF2B5EF4-FFF2-40B4-BE49-F238E27FC236}">
                <a16:creationId xmlns:a16="http://schemas.microsoft.com/office/drawing/2014/main" id="{77C17FF9-37C7-5831-B2C2-C506DC4DAC6A}"/>
              </a:ext>
            </a:extLst>
          </p:cNvPr>
          <p:cNvCxnSpPr/>
          <p:nvPr/>
        </p:nvCxnSpPr>
        <p:spPr>
          <a:xfrm>
            <a:off x="4261485" y="1802130"/>
            <a:ext cx="431863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1" name="Connettore diritto 20">
            <a:extLst>
              <a:ext uri="{FF2B5EF4-FFF2-40B4-BE49-F238E27FC236}">
                <a16:creationId xmlns:a16="http://schemas.microsoft.com/office/drawing/2014/main" id="{07A17BCE-BE7E-A8E3-6CB2-FC9304A3D4BF}"/>
              </a:ext>
            </a:extLst>
          </p:cNvPr>
          <p:cNvCxnSpPr>
            <a:cxnSpLocks/>
          </p:cNvCxnSpPr>
          <p:nvPr/>
        </p:nvCxnSpPr>
        <p:spPr>
          <a:xfrm flipH="1">
            <a:off x="3236595" y="3251835"/>
            <a:ext cx="403860"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3" name="Connettore diritto 22">
            <a:extLst>
              <a:ext uri="{FF2B5EF4-FFF2-40B4-BE49-F238E27FC236}">
                <a16:creationId xmlns:a16="http://schemas.microsoft.com/office/drawing/2014/main" id="{1D9BF4CA-8AB5-21B2-4E81-7C578CE5FF03}"/>
              </a:ext>
            </a:extLst>
          </p:cNvPr>
          <p:cNvCxnSpPr>
            <a:cxnSpLocks/>
          </p:cNvCxnSpPr>
          <p:nvPr/>
        </p:nvCxnSpPr>
        <p:spPr>
          <a:xfrm>
            <a:off x="3350895" y="3251835"/>
            <a:ext cx="0" cy="1598295"/>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8" name="Connettore diritto 27">
            <a:extLst>
              <a:ext uri="{FF2B5EF4-FFF2-40B4-BE49-F238E27FC236}">
                <a16:creationId xmlns:a16="http://schemas.microsoft.com/office/drawing/2014/main" id="{38F002DC-97CE-A7B6-AAB1-603283FCEE02}"/>
              </a:ext>
            </a:extLst>
          </p:cNvPr>
          <p:cNvCxnSpPr>
            <a:cxnSpLocks/>
          </p:cNvCxnSpPr>
          <p:nvPr/>
        </p:nvCxnSpPr>
        <p:spPr>
          <a:xfrm>
            <a:off x="3350895" y="4850130"/>
            <a:ext cx="4226433"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1" name="Connettore diritto 30">
            <a:extLst>
              <a:ext uri="{FF2B5EF4-FFF2-40B4-BE49-F238E27FC236}">
                <a16:creationId xmlns:a16="http://schemas.microsoft.com/office/drawing/2014/main" id="{32D7E3E8-0EC9-4176-8C6A-F2A71D48B5F5}"/>
              </a:ext>
            </a:extLst>
          </p:cNvPr>
          <p:cNvCxnSpPr>
            <a:cxnSpLocks/>
          </p:cNvCxnSpPr>
          <p:nvPr/>
        </p:nvCxnSpPr>
        <p:spPr>
          <a:xfrm flipV="1">
            <a:off x="7577328" y="3446145"/>
            <a:ext cx="0" cy="1403985"/>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4" name="Connettore diritto 33">
            <a:extLst>
              <a:ext uri="{FF2B5EF4-FFF2-40B4-BE49-F238E27FC236}">
                <a16:creationId xmlns:a16="http://schemas.microsoft.com/office/drawing/2014/main" id="{204092AB-DEAB-3989-69A6-CC2A81283AA4}"/>
              </a:ext>
            </a:extLst>
          </p:cNvPr>
          <p:cNvCxnSpPr>
            <a:cxnSpLocks/>
          </p:cNvCxnSpPr>
          <p:nvPr/>
        </p:nvCxnSpPr>
        <p:spPr>
          <a:xfrm>
            <a:off x="7565898" y="3446145"/>
            <a:ext cx="362712"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 name="Connettore diritto 2">
            <a:extLst>
              <a:ext uri="{FF2B5EF4-FFF2-40B4-BE49-F238E27FC236}">
                <a16:creationId xmlns:a16="http://schemas.microsoft.com/office/drawing/2014/main" id="{1FF9AEC3-38A5-AC18-7BB2-6E51A491B5EC}"/>
              </a:ext>
            </a:extLst>
          </p:cNvPr>
          <p:cNvCxnSpPr>
            <a:cxnSpLocks/>
          </p:cNvCxnSpPr>
          <p:nvPr/>
        </p:nvCxnSpPr>
        <p:spPr>
          <a:xfrm flipH="1">
            <a:off x="3225165" y="3251835"/>
            <a:ext cx="125730" cy="0"/>
          </a:xfrm>
          <a:prstGeom prst="line">
            <a:avLst/>
          </a:prstGeom>
          <a:ln>
            <a:solidFill>
              <a:srgbClr val="009653"/>
            </a:solidFill>
          </a:ln>
        </p:spPr>
        <p:style>
          <a:lnRef idx="2">
            <a:schemeClr val="accent1"/>
          </a:lnRef>
          <a:fillRef idx="0">
            <a:schemeClr val="accent1"/>
          </a:fillRef>
          <a:effectRef idx="1">
            <a:schemeClr val="accent1"/>
          </a:effectRef>
          <a:fontRef idx="minor">
            <a:schemeClr val="tx1"/>
          </a:fontRef>
        </p:style>
      </p:cxnSp>
      <p:cxnSp>
        <p:nvCxnSpPr>
          <p:cNvPr id="5" name="Connettore diritto 4">
            <a:extLst>
              <a:ext uri="{FF2B5EF4-FFF2-40B4-BE49-F238E27FC236}">
                <a16:creationId xmlns:a16="http://schemas.microsoft.com/office/drawing/2014/main" id="{EB838F50-DBC6-FBD8-3B95-A63F949FE872}"/>
              </a:ext>
            </a:extLst>
          </p:cNvPr>
          <p:cNvCxnSpPr>
            <a:cxnSpLocks/>
          </p:cNvCxnSpPr>
          <p:nvPr/>
        </p:nvCxnSpPr>
        <p:spPr>
          <a:xfrm>
            <a:off x="3339465" y="3251835"/>
            <a:ext cx="0" cy="1598295"/>
          </a:xfrm>
          <a:prstGeom prst="line">
            <a:avLst/>
          </a:prstGeom>
          <a:ln>
            <a:solidFill>
              <a:srgbClr val="009653"/>
            </a:solidFill>
          </a:ln>
        </p:spPr>
        <p:style>
          <a:lnRef idx="2">
            <a:schemeClr val="accent1"/>
          </a:lnRef>
          <a:fillRef idx="0">
            <a:schemeClr val="accent1"/>
          </a:fillRef>
          <a:effectRef idx="1">
            <a:schemeClr val="accent1"/>
          </a:effectRef>
          <a:fontRef idx="minor">
            <a:schemeClr val="tx1"/>
          </a:fontRef>
        </p:style>
      </p:cxnSp>
      <p:cxnSp>
        <p:nvCxnSpPr>
          <p:cNvPr id="6" name="Connettore diritto 5">
            <a:extLst>
              <a:ext uri="{FF2B5EF4-FFF2-40B4-BE49-F238E27FC236}">
                <a16:creationId xmlns:a16="http://schemas.microsoft.com/office/drawing/2014/main" id="{104C7513-D87F-4B79-8C50-82FAE99AFAA6}"/>
              </a:ext>
            </a:extLst>
          </p:cNvPr>
          <p:cNvCxnSpPr>
            <a:cxnSpLocks/>
          </p:cNvCxnSpPr>
          <p:nvPr/>
        </p:nvCxnSpPr>
        <p:spPr>
          <a:xfrm>
            <a:off x="3339465" y="4850130"/>
            <a:ext cx="4226433" cy="0"/>
          </a:xfrm>
          <a:prstGeom prst="line">
            <a:avLst/>
          </a:prstGeom>
          <a:ln>
            <a:solidFill>
              <a:srgbClr val="009653"/>
            </a:solidFill>
          </a:ln>
        </p:spPr>
        <p:style>
          <a:lnRef idx="2">
            <a:schemeClr val="accent1"/>
          </a:lnRef>
          <a:fillRef idx="0">
            <a:schemeClr val="accent1"/>
          </a:fillRef>
          <a:effectRef idx="1">
            <a:schemeClr val="accent1"/>
          </a:effectRef>
          <a:fontRef idx="minor">
            <a:schemeClr val="tx1"/>
          </a:fontRef>
        </p:style>
      </p:cxnSp>
      <p:cxnSp>
        <p:nvCxnSpPr>
          <p:cNvPr id="8" name="Connettore diritto 7">
            <a:extLst>
              <a:ext uri="{FF2B5EF4-FFF2-40B4-BE49-F238E27FC236}">
                <a16:creationId xmlns:a16="http://schemas.microsoft.com/office/drawing/2014/main" id="{2D6A9426-7673-A329-5526-E81CFFA91B87}"/>
              </a:ext>
            </a:extLst>
          </p:cNvPr>
          <p:cNvCxnSpPr>
            <a:cxnSpLocks/>
          </p:cNvCxnSpPr>
          <p:nvPr/>
        </p:nvCxnSpPr>
        <p:spPr>
          <a:xfrm flipV="1">
            <a:off x="7565898" y="3446145"/>
            <a:ext cx="0" cy="1403985"/>
          </a:xfrm>
          <a:prstGeom prst="line">
            <a:avLst/>
          </a:prstGeom>
          <a:ln>
            <a:solidFill>
              <a:srgbClr val="009653"/>
            </a:solidFill>
          </a:ln>
        </p:spPr>
        <p:style>
          <a:lnRef idx="2">
            <a:schemeClr val="accent1"/>
          </a:lnRef>
          <a:fillRef idx="0">
            <a:schemeClr val="accent1"/>
          </a:fillRef>
          <a:effectRef idx="1">
            <a:schemeClr val="accent1"/>
          </a:effectRef>
          <a:fontRef idx="minor">
            <a:schemeClr val="tx1"/>
          </a:fontRef>
        </p:style>
      </p:cxnSp>
      <p:cxnSp>
        <p:nvCxnSpPr>
          <p:cNvPr id="9" name="Connettore diritto 8">
            <a:extLst>
              <a:ext uri="{FF2B5EF4-FFF2-40B4-BE49-F238E27FC236}">
                <a16:creationId xmlns:a16="http://schemas.microsoft.com/office/drawing/2014/main" id="{7146C59B-41FB-B4F5-8DB1-43CB94A836C2}"/>
              </a:ext>
            </a:extLst>
          </p:cNvPr>
          <p:cNvCxnSpPr>
            <a:cxnSpLocks/>
          </p:cNvCxnSpPr>
          <p:nvPr/>
        </p:nvCxnSpPr>
        <p:spPr>
          <a:xfrm>
            <a:off x="7554468" y="3446145"/>
            <a:ext cx="362712" cy="0"/>
          </a:xfrm>
          <a:prstGeom prst="line">
            <a:avLst/>
          </a:prstGeom>
          <a:ln>
            <a:solidFill>
              <a:srgbClr val="009653"/>
            </a:solidFill>
          </a:ln>
        </p:spPr>
        <p:style>
          <a:lnRef idx="2">
            <a:schemeClr val="accent1"/>
          </a:lnRef>
          <a:fillRef idx="0">
            <a:schemeClr val="accent1"/>
          </a:fillRef>
          <a:effectRef idx="1">
            <a:schemeClr val="accent1"/>
          </a:effectRef>
          <a:fontRef idx="minor">
            <a:schemeClr val="tx1"/>
          </a:fontRef>
        </p:style>
      </p:cxnSp>
      <p:cxnSp>
        <p:nvCxnSpPr>
          <p:cNvPr id="33" name="Connettore diritto 32">
            <a:extLst>
              <a:ext uri="{FF2B5EF4-FFF2-40B4-BE49-F238E27FC236}">
                <a16:creationId xmlns:a16="http://schemas.microsoft.com/office/drawing/2014/main" id="{1B136BC1-9A29-D700-E52F-9005E4757756}"/>
              </a:ext>
            </a:extLst>
          </p:cNvPr>
          <p:cNvCxnSpPr/>
          <p:nvPr/>
        </p:nvCxnSpPr>
        <p:spPr>
          <a:xfrm flipV="1">
            <a:off x="4261485" y="1802130"/>
            <a:ext cx="0" cy="272414"/>
          </a:xfrm>
          <a:prstGeom prst="line">
            <a:avLst/>
          </a:prstGeom>
          <a:ln>
            <a:solidFill>
              <a:srgbClr val="009653"/>
            </a:solidFill>
          </a:ln>
        </p:spPr>
        <p:style>
          <a:lnRef idx="2">
            <a:schemeClr val="accent1"/>
          </a:lnRef>
          <a:fillRef idx="0">
            <a:schemeClr val="accent1"/>
          </a:fillRef>
          <a:effectRef idx="1">
            <a:schemeClr val="accent1"/>
          </a:effectRef>
          <a:fontRef idx="minor">
            <a:schemeClr val="tx1"/>
          </a:fontRef>
        </p:style>
      </p:cxnSp>
      <p:cxnSp>
        <p:nvCxnSpPr>
          <p:cNvPr id="35" name="Connettore diritto 34">
            <a:extLst>
              <a:ext uri="{FF2B5EF4-FFF2-40B4-BE49-F238E27FC236}">
                <a16:creationId xmlns:a16="http://schemas.microsoft.com/office/drawing/2014/main" id="{A788034F-1B2F-18DF-2930-106CD27BAE7D}"/>
              </a:ext>
            </a:extLst>
          </p:cNvPr>
          <p:cNvCxnSpPr/>
          <p:nvPr/>
        </p:nvCxnSpPr>
        <p:spPr>
          <a:xfrm>
            <a:off x="4261485" y="1802130"/>
            <a:ext cx="4318635" cy="0"/>
          </a:xfrm>
          <a:prstGeom prst="line">
            <a:avLst/>
          </a:prstGeom>
          <a:ln>
            <a:solidFill>
              <a:srgbClr val="00965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06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6"/>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8"/>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2"/>
                                        </p:tgtEl>
                                        <p:attrNameLst>
                                          <p:attrName>style.visibility</p:attrName>
                                        </p:attrNameLst>
                                      </p:cBhvr>
                                      <p:to>
                                        <p:strVal val="hidden"/>
                                      </p:to>
                                    </p:set>
                                  </p:childTnLst>
                                </p:cTn>
                              </p:par>
                              <p:par>
                                <p:cTn id="22" presetID="16" presetClass="entr" presetSubtype="2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par>
                                <p:cTn id="25" presetID="16" presetClass="entr" presetSubtype="21"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par>
                                <p:cTn id="28" presetID="16" presetClass="entr" presetSubtype="21"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arn(inVertical)">
                                      <p:cBhvr>
                                        <p:cTn id="30" dur="500"/>
                                        <p:tgtEl>
                                          <p:spTgt spid="28"/>
                                        </p:tgtEl>
                                      </p:cBhvr>
                                    </p:animEffect>
                                  </p:childTnLst>
                                </p:cTn>
                              </p:par>
                              <p:par>
                                <p:cTn id="31" presetID="16" presetClass="entr" presetSubtype="21"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arn(inVertical)">
                                      <p:cBhvr>
                                        <p:cTn id="33" dur="500"/>
                                        <p:tgtEl>
                                          <p:spTgt spid="31"/>
                                        </p:tgtEl>
                                      </p:cBhvr>
                                    </p:animEffect>
                                  </p:childTnLst>
                                </p:cTn>
                              </p:par>
                              <p:par>
                                <p:cTn id="34" presetID="16" presetClass="entr" presetSubtype="21"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arn(inVertical)">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4"/>
                                        </p:tgtEl>
                                        <p:attrNameLst>
                                          <p:attrName>style.visibility</p:attrName>
                                        </p:attrNameLst>
                                      </p:cBhvr>
                                      <p:to>
                                        <p:strVal val="hidden"/>
                                      </p:to>
                                    </p:set>
                                  </p:childTnLst>
                                </p:cTn>
                              </p:par>
                              <p:par>
                                <p:cTn id="49" presetID="16" presetClass="entr" presetSubtype="21"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barn(inVertical)">
                                      <p:cBhvr>
                                        <p:cTn id="51" dur="500"/>
                                        <p:tgtEl>
                                          <p:spTgt spid="3"/>
                                        </p:tgtEl>
                                      </p:cBhvr>
                                    </p:animEffect>
                                  </p:childTnLst>
                                </p:cTn>
                              </p:par>
                              <p:par>
                                <p:cTn id="52" presetID="16" presetClass="entr" presetSubtype="21"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arn(inVertical)">
                                      <p:cBhvr>
                                        <p:cTn id="54" dur="500"/>
                                        <p:tgtEl>
                                          <p:spTgt spid="5"/>
                                        </p:tgtEl>
                                      </p:cBhvr>
                                    </p:animEffect>
                                  </p:childTnLst>
                                </p:cTn>
                              </p:par>
                              <p:par>
                                <p:cTn id="55" presetID="16" presetClass="entr" presetSubtype="21"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arn(inVertical)">
                                      <p:cBhvr>
                                        <p:cTn id="57" dur="500"/>
                                        <p:tgtEl>
                                          <p:spTgt spid="6"/>
                                        </p:tgtEl>
                                      </p:cBhvr>
                                    </p:animEffect>
                                  </p:childTnLst>
                                </p:cTn>
                              </p:par>
                              <p:par>
                                <p:cTn id="58" presetID="16" presetClass="entr" presetSubtype="21"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arn(inVertical)">
                                      <p:cBhvr>
                                        <p:cTn id="60" dur="500"/>
                                        <p:tgtEl>
                                          <p:spTgt spid="8"/>
                                        </p:tgtEl>
                                      </p:cBhvr>
                                    </p:animEffect>
                                  </p:childTnLst>
                                </p:cTn>
                              </p:par>
                              <p:par>
                                <p:cTn id="61" presetID="16" presetClass="entr" presetSubtype="21"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barn(inVertical)">
                                      <p:cBhvr>
                                        <p:cTn id="63" dur="500"/>
                                        <p:tgtEl>
                                          <p:spTgt spid="9"/>
                                        </p:tgtEl>
                                      </p:cBhvr>
                                    </p:animEffect>
                                  </p:childTnLst>
                                </p:cTn>
                              </p:par>
                              <p:par>
                                <p:cTn id="64" presetID="16" presetClass="entr" presetSubtype="21"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barn(inVertical)">
                                      <p:cBhvr>
                                        <p:cTn id="66" dur="500"/>
                                        <p:tgtEl>
                                          <p:spTgt spid="33"/>
                                        </p:tgtEl>
                                      </p:cBhvr>
                                    </p:animEffect>
                                  </p:childTnLst>
                                </p:cTn>
                              </p:par>
                              <p:par>
                                <p:cTn id="67" presetID="16" presetClass="entr" presetSubtype="21"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barn(inVertical)">
                                      <p:cBhvr>
                                        <p:cTn id="6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a:bodyPr>
          <a:lstStyle/>
          <a:p>
            <a:r>
              <a:rPr lang="it-IT" sz="3200">
                <a:latin typeface="Calibri"/>
                <a:cs typeface="Calibri"/>
              </a:rPr>
              <a:t>Component </a:t>
            </a:r>
            <a:r>
              <a:rPr lang="it-IT" sz="3200" err="1">
                <a:latin typeface="Calibri"/>
                <a:cs typeface="Calibri"/>
              </a:rPr>
              <a:t>interfaces</a:t>
            </a:r>
            <a:endParaRPr lang="it-IT" sz="3200" err="1"/>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pic>
        <p:nvPicPr>
          <p:cNvPr id="9" name="Immagine 8">
            <a:extLst>
              <a:ext uri="{FF2B5EF4-FFF2-40B4-BE49-F238E27FC236}">
                <a16:creationId xmlns:a16="http://schemas.microsoft.com/office/drawing/2014/main" id="{891EB372-3529-8D52-B2ED-E534B263B914}"/>
              </a:ext>
            </a:extLst>
          </p:cNvPr>
          <p:cNvPicPr>
            <a:picLocks noChangeAspect="1"/>
          </p:cNvPicPr>
          <p:nvPr/>
        </p:nvPicPr>
        <p:blipFill>
          <a:blip r:embed="rId3"/>
          <a:stretch>
            <a:fillRect/>
          </a:stretch>
        </p:blipFill>
        <p:spPr>
          <a:xfrm>
            <a:off x="0" y="1569018"/>
            <a:ext cx="12192000" cy="4146684"/>
          </a:xfrm>
          <a:prstGeom prst="rect">
            <a:avLst/>
          </a:prstGeom>
        </p:spPr>
      </p:pic>
    </p:spTree>
    <p:extLst>
      <p:ext uri="{BB962C8B-B14F-4D97-AF65-F5344CB8AC3E}">
        <p14:creationId xmlns:p14="http://schemas.microsoft.com/office/powerpoint/2010/main" val="2661161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fontScale="90000"/>
          </a:bodyPr>
          <a:lstStyle/>
          <a:p>
            <a:r>
              <a:rPr lang="it-IT" sz="2400" dirty="0">
                <a:latin typeface="Calibri"/>
                <a:cs typeface="Calibri"/>
              </a:rPr>
              <a:t>Component </a:t>
            </a:r>
            <a:r>
              <a:rPr lang="it-IT" sz="2400" dirty="0" err="1">
                <a:latin typeface="Calibri"/>
                <a:cs typeface="Calibri"/>
              </a:rPr>
              <a:t>interfaces</a:t>
            </a:r>
            <a:br>
              <a:rPr lang="it-IT" sz="3200" dirty="0">
                <a:latin typeface="Calibri"/>
                <a:cs typeface="Calibri"/>
              </a:rPr>
            </a:br>
            <a:r>
              <a:rPr lang="it-IT" sz="3600" dirty="0" err="1">
                <a:latin typeface="Calibri"/>
                <a:cs typeface="Calibri"/>
              </a:rPr>
              <a:t>eMSP</a:t>
            </a:r>
            <a:r>
              <a:rPr lang="it-IT" sz="3600" dirty="0">
                <a:latin typeface="Calibri"/>
                <a:cs typeface="Calibri"/>
              </a:rPr>
              <a:t> server</a:t>
            </a:r>
            <a:endParaRPr lang="it-IT" sz="3600" dirty="0"/>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pic>
        <p:nvPicPr>
          <p:cNvPr id="9" name="Immagine 8">
            <a:extLst>
              <a:ext uri="{FF2B5EF4-FFF2-40B4-BE49-F238E27FC236}">
                <a16:creationId xmlns:a16="http://schemas.microsoft.com/office/drawing/2014/main" id="{891EB372-3529-8D52-B2ED-E534B263B914}"/>
              </a:ext>
            </a:extLst>
          </p:cNvPr>
          <p:cNvPicPr>
            <a:picLocks noChangeAspect="1"/>
          </p:cNvPicPr>
          <p:nvPr/>
        </p:nvPicPr>
        <p:blipFill rotWithShape="1">
          <a:blip r:embed="rId3"/>
          <a:srcRect l="80083" t="44855" r="4250" b="18270"/>
          <a:stretch/>
        </p:blipFill>
        <p:spPr>
          <a:xfrm>
            <a:off x="3185160" y="1295399"/>
            <a:ext cx="5821680" cy="4660441"/>
          </a:xfrm>
          <a:prstGeom prst="rect">
            <a:avLst/>
          </a:prstGeom>
        </p:spPr>
      </p:pic>
    </p:spTree>
    <p:extLst>
      <p:ext uri="{BB962C8B-B14F-4D97-AF65-F5344CB8AC3E}">
        <p14:creationId xmlns:p14="http://schemas.microsoft.com/office/powerpoint/2010/main" val="3131050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fontScale="90000"/>
          </a:bodyPr>
          <a:lstStyle/>
          <a:p>
            <a:r>
              <a:rPr lang="it-IT" sz="2400" dirty="0">
                <a:latin typeface="Calibri"/>
                <a:cs typeface="Calibri"/>
              </a:rPr>
              <a:t>Component </a:t>
            </a:r>
            <a:r>
              <a:rPr lang="it-IT" sz="2400" dirty="0" err="1">
                <a:latin typeface="Calibri"/>
                <a:cs typeface="Calibri"/>
              </a:rPr>
              <a:t>interfaces</a:t>
            </a:r>
            <a:br>
              <a:rPr lang="it-IT" sz="3200" dirty="0">
                <a:latin typeface="Calibri"/>
                <a:cs typeface="Calibri"/>
              </a:rPr>
            </a:br>
            <a:r>
              <a:rPr lang="it-IT" sz="3600" dirty="0" err="1">
                <a:latin typeface="Calibri"/>
                <a:cs typeface="Calibri"/>
              </a:rPr>
              <a:t>eMSP</a:t>
            </a:r>
            <a:r>
              <a:rPr lang="it-IT" sz="3600" dirty="0">
                <a:latin typeface="Calibri"/>
                <a:cs typeface="Calibri"/>
              </a:rPr>
              <a:t> app</a:t>
            </a:r>
            <a:endParaRPr lang="it-IT" sz="3600" dirty="0"/>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pic>
        <p:nvPicPr>
          <p:cNvPr id="9" name="Immagine 8">
            <a:extLst>
              <a:ext uri="{FF2B5EF4-FFF2-40B4-BE49-F238E27FC236}">
                <a16:creationId xmlns:a16="http://schemas.microsoft.com/office/drawing/2014/main" id="{891EB372-3529-8D52-B2ED-E534B263B914}"/>
              </a:ext>
            </a:extLst>
          </p:cNvPr>
          <p:cNvPicPr>
            <a:picLocks noChangeAspect="1"/>
          </p:cNvPicPr>
          <p:nvPr/>
        </p:nvPicPr>
        <p:blipFill rotWithShape="1">
          <a:blip r:embed="rId3"/>
          <a:srcRect l="2465" r="57834" b="57963"/>
          <a:stretch/>
        </p:blipFill>
        <p:spPr>
          <a:xfrm>
            <a:off x="473762" y="1609658"/>
            <a:ext cx="11244476" cy="4049462"/>
          </a:xfrm>
          <a:prstGeom prst="rect">
            <a:avLst/>
          </a:prstGeom>
        </p:spPr>
      </p:pic>
    </p:spTree>
    <p:extLst>
      <p:ext uri="{BB962C8B-B14F-4D97-AF65-F5344CB8AC3E}">
        <p14:creationId xmlns:p14="http://schemas.microsoft.com/office/powerpoint/2010/main" val="1081437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fontScale="90000"/>
          </a:bodyPr>
          <a:lstStyle/>
          <a:p>
            <a:r>
              <a:rPr lang="it-IT" sz="2400" dirty="0">
                <a:latin typeface="Calibri"/>
                <a:cs typeface="Calibri"/>
              </a:rPr>
              <a:t>Component </a:t>
            </a:r>
            <a:r>
              <a:rPr lang="it-IT" sz="2400" dirty="0" err="1">
                <a:latin typeface="Calibri"/>
                <a:cs typeface="Calibri"/>
              </a:rPr>
              <a:t>interfaces</a:t>
            </a:r>
            <a:br>
              <a:rPr lang="it-IT" sz="3200" dirty="0">
                <a:latin typeface="Calibri"/>
                <a:cs typeface="Calibri"/>
              </a:rPr>
            </a:br>
            <a:r>
              <a:rPr lang="it-IT" sz="3600" dirty="0">
                <a:latin typeface="Calibri"/>
                <a:cs typeface="Calibri"/>
              </a:rPr>
              <a:t>CPMS server</a:t>
            </a:r>
            <a:endParaRPr lang="it-IT" sz="3600" dirty="0"/>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pic>
        <p:nvPicPr>
          <p:cNvPr id="9" name="Immagine 8">
            <a:extLst>
              <a:ext uri="{FF2B5EF4-FFF2-40B4-BE49-F238E27FC236}">
                <a16:creationId xmlns:a16="http://schemas.microsoft.com/office/drawing/2014/main" id="{891EB372-3529-8D52-B2ED-E534B263B914}"/>
              </a:ext>
            </a:extLst>
          </p:cNvPr>
          <p:cNvPicPr>
            <a:picLocks noChangeAspect="1"/>
          </p:cNvPicPr>
          <p:nvPr/>
        </p:nvPicPr>
        <p:blipFill rotWithShape="1">
          <a:blip r:embed="rId3"/>
          <a:srcRect l="42166" t="18026" r="20084" b="37020"/>
          <a:stretch/>
        </p:blipFill>
        <p:spPr>
          <a:xfrm>
            <a:off x="1574031" y="1762480"/>
            <a:ext cx="9043938" cy="3662960"/>
          </a:xfrm>
          <a:prstGeom prst="rect">
            <a:avLst/>
          </a:prstGeom>
        </p:spPr>
      </p:pic>
    </p:spTree>
    <p:extLst>
      <p:ext uri="{BB962C8B-B14F-4D97-AF65-F5344CB8AC3E}">
        <p14:creationId xmlns:p14="http://schemas.microsoft.com/office/powerpoint/2010/main" val="2199788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p:txBody>
          <a:bodyPr/>
          <a:lstStyle/>
          <a:p>
            <a:br>
              <a:rPr lang="it-IT">
                <a:latin typeface="Calibri"/>
                <a:cs typeface="Calibri"/>
              </a:rPr>
            </a:br>
            <a:endParaRPr lang="it-IT">
              <a:latin typeface="Calibri"/>
              <a:cs typeface="Calibri"/>
            </a:endParaRPr>
          </a:p>
        </p:txBody>
      </p:sp>
      <p:sp>
        <p:nvSpPr>
          <p:cNvPr id="17" name="CasellaDiTesto 1">
            <a:extLst>
              <a:ext uri="{FF2B5EF4-FFF2-40B4-BE49-F238E27FC236}">
                <a16:creationId xmlns:a16="http://schemas.microsoft.com/office/drawing/2014/main" id="{D8BB6837-F711-4797-85F1-E21B6A05D7CB}"/>
              </a:ext>
            </a:extLst>
          </p:cNvPr>
          <p:cNvSpPr txBox="1"/>
          <p:nvPr/>
        </p:nvSpPr>
        <p:spPr>
          <a:xfrm>
            <a:off x="4651477" y="2714907"/>
            <a:ext cx="2767369" cy="1428053"/>
          </a:xfrm>
          <a:prstGeom prst="rect">
            <a:avLst/>
          </a:prstGeom>
        </p:spPr>
        <p:txBody>
          <a:bodyPr wrap="square" lIns="91440" tIns="45720" rIns="91440" bIns="45720" rtlCol="0" anchor="t"/>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8800" b="1">
                <a:solidFill>
                  <a:srgbClr val="006600"/>
                </a:solidFill>
                <a:latin typeface="Calibri"/>
                <a:cs typeface="Calibri"/>
              </a:rPr>
              <a:t>RASD</a:t>
            </a:r>
            <a:endParaRPr lang="it-IT"/>
          </a:p>
        </p:txBody>
      </p:sp>
      <p:sp>
        <p:nvSpPr>
          <p:cNvPr id="4" name="CasellaDiTesto 3">
            <a:extLst>
              <a:ext uri="{FF2B5EF4-FFF2-40B4-BE49-F238E27FC236}">
                <a16:creationId xmlns:a16="http://schemas.microsoft.com/office/drawing/2014/main" id="{1B39C894-6552-27A0-3565-6CD6D08451D9}"/>
              </a:ext>
            </a:extLst>
          </p:cNvPr>
          <p:cNvSpPr txBox="1"/>
          <p:nvPr/>
        </p:nvSpPr>
        <p:spPr>
          <a:xfrm>
            <a:off x="2599157" y="4574187"/>
            <a:ext cx="7004089" cy="584773"/>
          </a:xfrm>
          <a:prstGeom prst="rect">
            <a:avLst/>
          </a:prstGeom>
        </p:spPr>
        <p:txBody>
          <a:bodyPr wrap="square" lIns="91440" tIns="45720" rIns="91440" bIns="45720" rtlCol="0" anchor="t"/>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2400" b="1" err="1">
                <a:solidFill>
                  <a:srgbClr val="006600"/>
                </a:solidFill>
                <a:latin typeface="Calibri"/>
                <a:cs typeface="Calibri"/>
              </a:rPr>
              <a:t>Requirements</a:t>
            </a:r>
            <a:r>
              <a:rPr lang="it-IT" sz="2400" b="1">
                <a:solidFill>
                  <a:srgbClr val="006600"/>
                </a:solidFill>
                <a:latin typeface="Calibri"/>
                <a:cs typeface="Calibri"/>
              </a:rPr>
              <a:t> Analysis and </a:t>
            </a:r>
            <a:r>
              <a:rPr lang="it-IT" sz="2400" b="1" err="1">
                <a:solidFill>
                  <a:srgbClr val="006600"/>
                </a:solidFill>
                <a:latin typeface="Calibri"/>
                <a:cs typeface="Calibri"/>
              </a:rPr>
              <a:t>Specification</a:t>
            </a:r>
            <a:r>
              <a:rPr lang="it-IT" sz="2400" b="1">
                <a:solidFill>
                  <a:srgbClr val="006600"/>
                </a:solidFill>
                <a:latin typeface="Calibri"/>
                <a:cs typeface="Calibri"/>
              </a:rPr>
              <a:t> </a:t>
            </a:r>
            <a:r>
              <a:rPr lang="it-IT" sz="2400" b="1" err="1">
                <a:solidFill>
                  <a:srgbClr val="006600"/>
                </a:solidFill>
                <a:latin typeface="Calibri"/>
                <a:cs typeface="Calibri"/>
              </a:rPr>
              <a:t>Document</a:t>
            </a:r>
            <a:endParaRPr lang="it-IT" sz="2400" b="1" err="1">
              <a:solidFill>
                <a:srgbClr val="0066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38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a:bodyPr>
          <a:lstStyle/>
          <a:p>
            <a:r>
              <a:rPr lang="it-IT" sz="3200" err="1">
                <a:latin typeface="Calibri"/>
                <a:cs typeface="Calibri"/>
              </a:rPr>
              <a:t>Architectural</a:t>
            </a:r>
            <a:r>
              <a:rPr lang="it-IT" sz="3200">
                <a:latin typeface="Calibri"/>
                <a:cs typeface="Calibri"/>
              </a:rPr>
              <a:t> style and patterns</a:t>
            </a:r>
            <a:endParaRPr lang="it-IT" sz="3200"/>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pic>
        <p:nvPicPr>
          <p:cNvPr id="6" name="Immagine 6">
            <a:extLst>
              <a:ext uri="{FF2B5EF4-FFF2-40B4-BE49-F238E27FC236}">
                <a16:creationId xmlns:a16="http://schemas.microsoft.com/office/drawing/2014/main" id="{17309598-B2AE-0270-0ED5-5DF6CCC2E2E4}"/>
              </a:ext>
            </a:extLst>
          </p:cNvPr>
          <p:cNvPicPr>
            <a:picLocks noChangeAspect="1"/>
          </p:cNvPicPr>
          <p:nvPr/>
        </p:nvPicPr>
        <p:blipFill rotWithShape="1">
          <a:blip r:embed="rId3"/>
          <a:srcRect t="2031" b="15203"/>
          <a:stretch/>
        </p:blipFill>
        <p:spPr>
          <a:xfrm>
            <a:off x="609600" y="1643380"/>
            <a:ext cx="8388438" cy="3571240"/>
          </a:xfrm>
          <a:prstGeom prst="rect">
            <a:avLst/>
          </a:prstGeom>
        </p:spPr>
      </p:pic>
      <p:pic>
        <p:nvPicPr>
          <p:cNvPr id="3" name="Immagine 6">
            <a:extLst>
              <a:ext uri="{FF2B5EF4-FFF2-40B4-BE49-F238E27FC236}">
                <a16:creationId xmlns:a16="http://schemas.microsoft.com/office/drawing/2014/main" id="{188D9141-8B6E-2D88-E164-146D763FED3F}"/>
              </a:ext>
            </a:extLst>
          </p:cNvPr>
          <p:cNvPicPr>
            <a:picLocks noChangeAspect="1"/>
          </p:cNvPicPr>
          <p:nvPr/>
        </p:nvPicPr>
        <p:blipFill>
          <a:blip r:embed="rId4"/>
          <a:stretch>
            <a:fillRect/>
          </a:stretch>
        </p:blipFill>
        <p:spPr>
          <a:xfrm>
            <a:off x="9685922" y="1600201"/>
            <a:ext cx="1334095" cy="4114800"/>
          </a:xfrm>
          <a:prstGeom prst="rect">
            <a:avLst/>
          </a:prstGeom>
        </p:spPr>
      </p:pic>
    </p:spTree>
    <p:extLst>
      <p:ext uri="{BB962C8B-B14F-4D97-AF65-F5344CB8AC3E}">
        <p14:creationId xmlns:p14="http://schemas.microsoft.com/office/powerpoint/2010/main" val="253859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a:bodyPr>
          <a:lstStyle/>
          <a:p>
            <a:r>
              <a:rPr lang="it-IT" sz="2000" err="1">
                <a:latin typeface="Calibri"/>
                <a:cs typeface="Calibri"/>
              </a:rPr>
              <a:t>Implementation</a:t>
            </a:r>
            <a:r>
              <a:rPr lang="it-IT" sz="2000">
                <a:latin typeface="Calibri"/>
                <a:cs typeface="Calibri"/>
              </a:rPr>
              <a:t>, </a:t>
            </a:r>
            <a:r>
              <a:rPr lang="it-IT" sz="2000" err="1">
                <a:latin typeface="Calibri"/>
                <a:cs typeface="Calibri"/>
              </a:rPr>
              <a:t>integration</a:t>
            </a:r>
            <a:r>
              <a:rPr lang="it-IT" sz="2000">
                <a:latin typeface="Calibri"/>
                <a:cs typeface="Calibri"/>
              </a:rPr>
              <a:t> and </a:t>
            </a:r>
            <a:r>
              <a:rPr lang="it-IT" sz="2000" err="1">
                <a:latin typeface="Calibri"/>
                <a:cs typeface="Calibri"/>
              </a:rPr>
              <a:t>tests</a:t>
            </a:r>
            <a:r>
              <a:rPr lang="it-IT" sz="2000">
                <a:latin typeface="Calibri"/>
                <a:cs typeface="Calibri"/>
              </a:rPr>
              <a:t> plan</a:t>
            </a:r>
            <a:br>
              <a:rPr lang="it-IT" sz="4000"/>
            </a:br>
            <a:r>
              <a:rPr lang="it-IT" sz="2800" err="1">
                <a:latin typeface="Calibri"/>
                <a:cs typeface="Calibri"/>
              </a:rPr>
              <a:t>eMSP</a:t>
            </a:r>
            <a:r>
              <a:rPr lang="it-IT" sz="2800">
                <a:latin typeface="Calibri"/>
                <a:cs typeface="Calibri"/>
              </a:rPr>
              <a:t> server</a:t>
            </a:r>
            <a:endParaRPr lang="it-IT" sz="2800" b="0">
              <a:latin typeface="Calibri"/>
              <a:cs typeface="Calibri"/>
            </a:endParaRPr>
          </a:p>
          <a:p>
            <a:endParaRPr lang="it-IT" sz="4000"/>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pic>
        <p:nvPicPr>
          <p:cNvPr id="7" name="Immagine 7">
            <a:extLst>
              <a:ext uri="{FF2B5EF4-FFF2-40B4-BE49-F238E27FC236}">
                <a16:creationId xmlns:a16="http://schemas.microsoft.com/office/drawing/2014/main" id="{3530992B-9BF9-8F31-6706-8FB140A53795}"/>
              </a:ext>
            </a:extLst>
          </p:cNvPr>
          <p:cNvPicPr>
            <a:picLocks noChangeAspect="1"/>
          </p:cNvPicPr>
          <p:nvPr/>
        </p:nvPicPr>
        <p:blipFill>
          <a:blip r:embed="rId3"/>
          <a:stretch>
            <a:fillRect/>
          </a:stretch>
        </p:blipFill>
        <p:spPr>
          <a:xfrm>
            <a:off x="2832538" y="1601454"/>
            <a:ext cx="5883165" cy="3957265"/>
          </a:xfrm>
          <a:prstGeom prst="rect">
            <a:avLst/>
          </a:prstGeom>
        </p:spPr>
      </p:pic>
    </p:spTree>
    <p:extLst>
      <p:ext uri="{BB962C8B-B14F-4D97-AF65-F5344CB8AC3E}">
        <p14:creationId xmlns:p14="http://schemas.microsoft.com/office/powerpoint/2010/main" val="3930283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pic>
        <p:nvPicPr>
          <p:cNvPr id="6" name="Immagine 6">
            <a:extLst>
              <a:ext uri="{FF2B5EF4-FFF2-40B4-BE49-F238E27FC236}">
                <a16:creationId xmlns:a16="http://schemas.microsoft.com/office/drawing/2014/main" id="{B68AF1CC-78EC-D046-293A-8183A76248D9}"/>
              </a:ext>
            </a:extLst>
          </p:cNvPr>
          <p:cNvPicPr>
            <a:picLocks noChangeAspect="1"/>
          </p:cNvPicPr>
          <p:nvPr/>
        </p:nvPicPr>
        <p:blipFill>
          <a:blip r:embed="rId3"/>
          <a:stretch>
            <a:fillRect/>
          </a:stretch>
        </p:blipFill>
        <p:spPr>
          <a:xfrm>
            <a:off x="132234" y="2115977"/>
            <a:ext cx="6519178" cy="2626043"/>
          </a:xfrm>
          <a:prstGeom prst="rect">
            <a:avLst/>
          </a:prstGeom>
        </p:spPr>
      </p:pic>
      <p:sp>
        <p:nvSpPr>
          <p:cNvPr id="12" name="Titolo 1">
            <a:extLst>
              <a:ext uri="{FF2B5EF4-FFF2-40B4-BE49-F238E27FC236}">
                <a16:creationId xmlns:a16="http://schemas.microsoft.com/office/drawing/2014/main" id="{78080BA9-2044-1D4C-3D15-356A200A87D0}"/>
              </a:ext>
            </a:extLst>
          </p:cNvPr>
          <p:cNvSpPr>
            <a:spLocks noGrp="1"/>
          </p:cNvSpPr>
          <p:nvPr>
            <p:ph type="title"/>
          </p:nvPr>
        </p:nvSpPr>
        <p:spPr>
          <a:xfrm>
            <a:off x="384695" y="139166"/>
            <a:ext cx="9510991" cy="840400"/>
          </a:xfrm>
        </p:spPr>
        <p:txBody>
          <a:bodyPr>
            <a:normAutofit/>
          </a:bodyPr>
          <a:lstStyle/>
          <a:p>
            <a:r>
              <a:rPr lang="it-IT" sz="2000" dirty="0" err="1">
                <a:latin typeface="Calibri"/>
                <a:cs typeface="Calibri"/>
              </a:rPr>
              <a:t>Implementation</a:t>
            </a:r>
            <a:r>
              <a:rPr lang="it-IT" sz="2000" dirty="0">
                <a:latin typeface="Calibri"/>
                <a:cs typeface="Calibri"/>
              </a:rPr>
              <a:t>, </a:t>
            </a:r>
            <a:r>
              <a:rPr lang="it-IT" sz="2000" dirty="0" err="1">
                <a:latin typeface="Calibri"/>
                <a:cs typeface="Calibri"/>
              </a:rPr>
              <a:t>integration</a:t>
            </a:r>
            <a:r>
              <a:rPr lang="it-IT" sz="2000" dirty="0">
                <a:latin typeface="Calibri"/>
                <a:cs typeface="Calibri"/>
              </a:rPr>
              <a:t> and </a:t>
            </a:r>
            <a:r>
              <a:rPr lang="it-IT" sz="2000" dirty="0" err="1">
                <a:latin typeface="Calibri"/>
                <a:cs typeface="Calibri"/>
              </a:rPr>
              <a:t>tests</a:t>
            </a:r>
            <a:r>
              <a:rPr lang="it-IT" sz="2000" dirty="0">
                <a:latin typeface="Calibri"/>
                <a:cs typeface="Calibri"/>
              </a:rPr>
              <a:t> plan</a:t>
            </a:r>
            <a:br>
              <a:rPr lang="it-IT" sz="2400" dirty="0">
                <a:latin typeface="Calibri"/>
                <a:cs typeface="Calibri"/>
              </a:rPr>
            </a:br>
            <a:r>
              <a:rPr lang="it-IT" sz="2800" dirty="0">
                <a:latin typeface="Calibri"/>
                <a:cs typeface="Calibri"/>
              </a:rPr>
              <a:t>CPMS server </a:t>
            </a:r>
            <a:endParaRPr lang="it-IT" sz="2800" dirty="0"/>
          </a:p>
        </p:txBody>
      </p:sp>
      <p:pic>
        <p:nvPicPr>
          <p:cNvPr id="2" name="Immagine 5">
            <a:extLst>
              <a:ext uri="{FF2B5EF4-FFF2-40B4-BE49-F238E27FC236}">
                <a16:creationId xmlns:a16="http://schemas.microsoft.com/office/drawing/2014/main" id="{BECCE875-24E7-5CE0-AEBC-64991CB0B2E5}"/>
              </a:ext>
            </a:extLst>
          </p:cNvPr>
          <p:cNvPicPr>
            <a:picLocks noChangeAspect="1"/>
          </p:cNvPicPr>
          <p:nvPr/>
        </p:nvPicPr>
        <p:blipFill>
          <a:blip r:embed="rId4"/>
          <a:stretch>
            <a:fillRect/>
          </a:stretch>
        </p:blipFill>
        <p:spPr>
          <a:xfrm>
            <a:off x="6910223" y="2121472"/>
            <a:ext cx="5149543" cy="1583499"/>
          </a:xfrm>
          <a:prstGeom prst="rect">
            <a:avLst/>
          </a:prstGeom>
        </p:spPr>
      </p:pic>
      <p:sp>
        <p:nvSpPr>
          <p:cNvPr id="3" name="CasellaDiTesto 2">
            <a:extLst>
              <a:ext uri="{FF2B5EF4-FFF2-40B4-BE49-F238E27FC236}">
                <a16:creationId xmlns:a16="http://schemas.microsoft.com/office/drawing/2014/main" id="{01F9DD49-2E80-55A3-1B42-6958E450B937}"/>
              </a:ext>
            </a:extLst>
          </p:cNvPr>
          <p:cNvSpPr txBox="1"/>
          <p:nvPr/>
        </p:nvSpPr>
        <p:spPr>
          <a:xfrm>
            <a:off x="2717914" y="4965408"/>
            <a:ext cx="1347818" cy="584775"/>
          </a:xfrm>
          <a:prstGeom prst="rect">
            <a:avLst/>
          </a:prstGeom>
          <a:noFill/>
        </p:spPr>
        <p:txBody>
          <a:bodyPr wrap="square" rtlCol="0">
            <a:spAutoFit/>
          </a:bodyPr>
          <a:lstStyle/>
          <a:p>
            <a:r>
              <a:rPr lang="it-IT" sz="3200" b="1" dirty="0">
                <a:solidFill>
                  <a:srgbClr val="026639"/>
                </a:solidFill>
              </a:rPr>
              <a:t>PART 1</a:t>
            </a:r>
          </a:p>
        </p:txBody>
      </p:sp>
      <p:sp>
        <p:nvSpPr>
          <p:cNvPr id="8" name="CasellaDiTesto 7">
            <a:extLst>
              <a:ext uri="{FF2B5EF4-FFF2-40B4-BE49-F238E27FC236}">
                <a16:creationId xmlns:a16="http://schemas.microsoft.com/office/drawing/2014/main" id="{863AC4AC-53D5-F29C-5673-7F4A0D902D9A}"/>
              </a:ext>
            </a:extLst>
          </p:cNvPr>
          <p:cNvSpPr txBox="1"/>
          <p:nvPr/>
        </p:nvSpPr>
        <p:spPr>
          <a:xfrm>
            <a:off x="8811085" y="4965407"/>
            <a:ext cx="1347818" cy="584775"/>
          </a:xfrm>
          <a:prstGeom prst="rect">
            <a:avLst/>
          </a:prstGeom>
          <a:noFill/>
        </p:spPr>
        <p:txBody>
          <a:bodyPr wrap="square" rtlCol="0">
            <a:spAutoFit/>
          </a:bodyPr>
          <a:lstStyle/>
          <a:p>
            <a:r>
              <a:rPr lang="it-IT" sz="3200" b="1" dirty="0">
                <a:solidFill>
                  <a:srgbClr val="026639"/>
                </a:solidFill>
              </a:rPr>
              <a:t>PART 2</a:t>
            </a:r>
          </a:p>
        </p:txBody>
      </p:sp>
    </p:spTree>
    <p:extLst>
      <p:ext uri="{BB962C8B-B14F-4D97-AF65-F5344CB8AC3E}">
        <p14:creationId xmlns:p14="http://schemas.microsoft.com/office/powerpoint/2010/main" val="2711635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pic>
        <p:nvPicPr>
          <p:cNvPr id="3" name="Immagine 5">
            <a:extLst>
              <a:ext uri="{FF2B5EF4-FFF2-40B4-BE49-F238E27FC236}">
                <a16:creationId xmlns:a16="http://schemas.microsoft.com/office/drawing/2014/main" id="{8E9DB4B3-A613-5147-3086-E3DF2FDE1EC3}"/>
              </a:ext>
            </a:extLst>
          </p:cNvPr>
          <p:cNvPicPr>
            <a:picLocks noChangeAspect="1"/>
          </p:cNvPicPr>
          <p:nvPr/>
        </p:nvPicPr>
        <p:blipFill>
          <a:blip r:embed="rId3"/>
          <a:stretch>
            <a:fillRect/>
          </a:stretch>
        </p:blipFill>
        <p:spPr>
          <a:xfrm>
            <a:off x="1571297" y="1952770"/>
            <a:ext cx="9259613" cy="2847357"/>
          </a:xfrm>
          <a:prstGeom prst="rect">
            <a:avLst/>
          </a:prstGeom>
        </p:spPr>
      </p:pic>
      <p:sp>
        <p:nvSpPr>
          <p:cNvPr id="15" name="Titolo 1">
            <a:extLst>
              <a:ext uri="{FF2B5EF4-FFF2-40B4-BE49-F238E27FC236}">
                <a16:creationId xmlns:a16="http://schemas.microsoft.com/office/drawing/2014/main" id="{D2CEC855-B15E-CDC5-582B-5A7635811BBD}"/>
              </a:ext>
            </a:extLst>
          </p:cNvPr>
          <p:cNvSpPr txBox="1">
            <a:spLocks/>
          </p:cNvSpPr>
          <p:nvPr/>
        </p:nvSpPr>
        <p:spPr>
          <a:xfrm>
            <a:off x="331222" y="179271"/>
            <a:ext cx="9510991" cy="840400"/>
          </a:xfrm>
          <a:prstGeom prst="rect">
            <a:avLst/>
          </a:prstGeom>
        </p:spPr>
        <p:txBody>
          <a:bodyPr vert="horz" lIns="91440" tIns="45720" rIns="91440" bIns="45720" rtlCol="0" anchor="t" anchorCtr="0">
            <a:normAutofit fontScale="97500"/>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r>
              <a:rPr lang="it-IT" sz="2000" err="1">
                <a:latin typeface="Calibri"/>
                <a:cs typeface="Calibri"/>
              </a:rPr>
              <a:t>Implementation</a:t>
            </a:r>
            <a:r>
              <a:rPr lang="it-IT" sz="2000">
                <a:latin typeface="Calibri"/>
                <a:cs typeface="Calibri"/>
              </a:rPr>
              <a:t>, </a:t>
            </a:r>
            <a:r>
              <a:rPr lang="it-IT" sz="2000" err="1">
                <a:latin typeface="Calibri"/>
                <a:cs typeface="Calibri"/>
              </a:rPr>
              <a:t>integration</a:t>
            </a:r>
            <a:r>
              <a:rPr lang="it-IT" sz="2000">
                <a:latin typeface="Calibri"/>
                <a:cs typeface="Calibri"/>
              </a:rPr>
              <a:t> and </a:t>
            </a:r>
            <a:r>
              <a:rPr lang="it-IT" sz="2000" err="1">
                <a:latin typeface="Calibri"/>
                <a:cs typeface="Calibri"/>
              </a:rPr>
              <a:t>tests</a:t>
            </a:r>
            <a:r>
              <a:rPr lang="it-IT" sz="2000">
                <a:latin typeface="Calibri"/>
                <a:cs typeface="Calibri"/>
              </a:rPr>
              <a:t> plan</a:t>
            </a:r>
            <a:br>
              <a:rPr lang="it-IT" sz="2400">
                <a:latin typeface="Calibri"/>
                <a:cs typeface="Calibri"/>
              </a:rPr>
            </a:br>
            <a:r>
              <a:rPr lang="it-IT" sz="2800">
                <a:latin typeface="Calibri"/>
                <a:cs typeface="Calibri"/>
              </a:rPr>
              <a:t>CPMS server – part 2</a:t>
            </a:r>
            <a:endParaRPr lang="it-IT" sz="2800"/>
          </a:p>
        </p:txBody>
      </p:sp>
    </p:spTree>
    <p:extLst>
      <p:ext uri="{BB962C8B-B14F-4D97-AF65-F5344CB8AC3E}">
        <p14:creationId xmlns:p14="http://schemas.microsoft.com/office/powerpoint/2010/main" val="560988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DD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pic>
        <p:nvPicPr>
          <p:cNvPr id="3" name="Immagine 5">
            <a:extLst>
              <a:ext uri="{FF2B5EF4-FFF2-40B4-BE49-F238E27FC236}">
                <a16:creationId xmlns:a16="http://schemas.microsoft.com/office/drawing/2014/main" id="{419A8D57-945D-AB3B-AC63-6A2E7355CFAA}"/>
              </a:ext>
            </a:extLst>
          </p:cNvPr>
          <p:cNvPicPr>
            <a:picLocks noChangeAspect="1"/>
          </p:cNvPicPr>
          <p:nvPr/>
        </p:nvPicPr>
        <p:blipFill>
          <a:blip r:embed="rId3"/>
          <a:stretch>
            <a:fillRect/>
          </a:stretch>
        </p:blipFill>
        <p:spPr>
          <a:xfrm>
            <a:off x="2155163" y="2081353"/>
            <a:ext cx="8379372" cy="3466006"/>
          </a:xfrm>
          <a:prstGeom prst="rect">
            <a:avLst/>
          </a:prstGeom>
        </p:spPr>
      </p:pic>
      <p:sp>
        <p:nvSpPr>
          <p:cNvPr id="9" name="Titolo 1">
            <a:extLst>
              <a:ext uri="{FF2B5EF4-FFF2-40B4-BE49-F238E27FC236}">
                <a16:creationId xmlns:a16="http://schemas.microsoft.com/office/drawing/2014/main" id="{5EF600C9-FAE1-239B-AB4D-F25D66E82AAC}"/>
              </a:ext>
            </a:extLst>
          </p:cNvPr>
          <p:cNvSpPr>
            <a:spLocks noGrp="1"/>
          </p:cNvSpPr>
          <p:nvPr>
            <p:ph type="title"/>
          </p:nvPr>
        </p:nvSpPr>
        <p:spPr>
          <a:xfrm>
            <a:off x="384695" y="139166"/>
            <a:ext cx="9510991" cy="840400"/>
          </a:xfrm>
        </p:spPr>
        <p:txBody>
          <a:bodyPr>
            <a:normAutofit/>
          </a:bodyPr>
          <a:lstStyle/>
          <a:p>
            <a:r>
              <a:rPr lang="it-IT" sz="2000" err="1">
                <a:latin typeface="Calibri"/>
                <a:cs typeface="Calibri"/>
              </a:rPr>
              <a:t>Implementation</a:t>
            </a:r>
            <a:r>
              <a:rPr lang="it-IT" sz="2000">
                <a:latin typeface="Calibri"/>
                <a:cs typeface="Calibri"/>
              </a:rPr>
              <a:t>, </a:t>
            </a:r>
            <a:r>
              <a:rPr lang="it-IT" sz="2000" err="1">
                <a:latin typeface="Calibri"/>
                <a:cs typeface="Calibri"/>
              </a:rPr>
              <a:t>integration</a:t>
            </a:r>
            <a:r>
              <a:rPr lang="it-IT" sz="2000">
                <a:latin typeface="Calibri"/>
                <a:cs typeface="Calibri"/>
              </a:rPr>
              <a:t> and </a:t>
            </a:r>
            <a:r>
              <a:rPr lang="it-IT" sz="2000" err="1">
                <a:latin typeface="Calibri"/>
                <a:cs typeface="Calibri"/>
              </a:rPr>
              <a:t>tests</a:t>
            </a:r>
            <a:r>
              <a:rPr lang="it-IT" sz="2000">
                <a:latin typeface="Calibri"/>
                <a:cs typeface="Calibri"/>
              </a:rPr>
              <a:t> plan</a:t>
            </a:r>
            <a:br>
              <a:rPr lang="it-IT" sz="2400">
                <a:latin typeface="Calibri"/>
                <a:cs typeface="Calibri"/>
              </a:rPr>
            </a:br>
            <a:r>
              <a:rPr lang="it-IT" sz="2800" err="1">
                <a:latin typeface="Calibri"/>
                <a:cs typeface="Calibri"/>
              </a:rPr>
              <a:t>eMSP</a:t>
            </a:r>
            <a:r>
              <a:rPr lang="it-IT" sz="2800">
                <a:latin typeface="Calibri"/>
                <a:cs typeface="Calibri"/>
              </a:rPr>
              <a:t> app</a:t>
            </a:r>
            <a:endParaRPr lang="it-IT" sz="2800"/>
          </a:p>
        </p:txBody>
      </p:sp>
    </p:spTree>
    <p:extLst>
      <p:ext uri="{BB962C8B-B14F-4D97-AF65-F5344CB8AC3E}">
        <p14:creationId xmlns:p14="http://schemas.microsoft.com/office/powerpoint/2010/main" val="3279177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BE5E12B-67A5-EBBA-B4B8-9FF9755DCC78}"/>
              </a:ext>
            </a:extLst>
          </p:cNvPr>
          <p:cNvSpPr txBox="1"/>
          <p:nvPr/>
        </p:nvSpPr>
        <p:spPr>
          <a:xfrm>
            <a:off x="5864501" y="3105834"/>
            <a:ext cx="6245724" cy="646331"/>
          </a:xfrm>
          <a:prstGeom prst="rect">
            <a:avLst/>
          </a:prstGeom>
          <a:noFill/>
        </p:spPr>
        <p:txBody>
          <a:bodyPr wrap="square" rtlCol="0">
            <a:spAutoFit/>
          </a:bodyPr>
          <a:lstStyle/>
          <a:p>
            <a:r>
              <a:rPr lang="it-IT" sz="3600" b="1" dirty="0">
                <a:solidFill>
                  <a:srgbClr val="026639"/>
                </a:solidFill>
              </a:rPr>
              <a:t>Thank </a:t>
            </a:r>
            <a:r>
              <a:rPr lang="it-IT" sz="3600" b="1" dirty="0" err="1">
                <a:solidFill>
                  <a:srgbClr val="026639"/>
                </a:solidFill>
              </a:rPr>
              <a:t>you</a:t>
            </a:r>
            <a:r>
              <a:rPr lang="it-IT" sz="3600" b="1" dirty="0">
                <a:solidFill>
                  <a:srgbClr val="026639"/>
                </a:solidFill>
              </a:rPr>
              <a:t> for </a:t>
            </a:r>
            <a:r>
              <a:rPr lang="it-IT" sz="3600" b="1" dirty="0" err="1">
                <a:solidFill>
                  <a:srgbClr val="026639"/>
                </a:solidFill>
              </a:rPr>
              <a:t>your</a:t>
            </a:r>
            <a:r>
              <a:rPr lang="it-IT" sz="3600" b="1" dirty="0">
                <a:solidFill>
                  <a:srgbClr val="026639"/>
                </a:solidFill>
              </a:rPr>
              <a:t> </a:t>
            </a:r>
            <a:r>
              <a:rPr lang="it-IT" sz="3600" b="1" dirty="0" err="1">
                <a:solidFill>
                  <a:srgbClr val="026639"/>
                </a:solidFill>
              </a:rPr>
              <a:t>attention</a:t>
            </a:r>
            <a:endParaRPr lang="it-IT" sz="3600" b="1" dirty="0">
              <a:solidFill>
                <a:srgbClr val="026639"/>
              </a:solidFill>
            </a:endParaRPr>
          </a:p>
        </p:txBody>
      </p:sp>
    </p:spTree>
    <p:extLst>
      <p:ext uri="{BB962C8B-B14F-4D97-AF65-F5344CB8AC3E}">
        <p14:creationId xmlns:p14="http://schemas.microsoft.com/office/powerpoint/2010/main" val="320100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vert="horz" lIns="91440" tIns="45720" rIns="91440" bIns="45720" rtlCol="0" anchor="ctr" anchorCtr="0">
            <a:normAutofit/>
          </a:bodyPr>
          <a:lstStyle/>
          <a:p>
            <a:r>
              <a:rPr lang="it-IT" sz="3200">
                <a:latin typeface="Calibri"/>
                <a:cs typeface="Calibri"/>
              </a:rPr>
              <a:t>Goals</a:t>
            </a:r>
            <a:endParaRPr lang="it-IT" sz="3200"/>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RASD</a:t>
            </a:r>
            <a:endParaRPr lang="it-IT" sz="1800"/>
          </a:p>
        </p:txBody>
      </p:sp>
      <p:graphicFrame>
        <p:nvGraphicFramePr>
          <p:cNvPr id="6" name="Segnaposto contenuto 4">
            <a:extLst>
              <a:ext uri="{FF2B5EF4-FFF2-40B4-BE49-F238E27FC236}">
                <a16:creationId xmlns:a16="http://schemas.microsoft.com/office/drawing/2014/main" id="{8A6177B9-A226-6C75-DB37-6E9CB6E48C1D}"/>
              </a:ext>
            </a:extLst>
          </p:cNvPr>
          <p:cNvGraphicFramePr>
            <a:graphicFrameLocks noGrp="1"/>
          </p:cNvGraphicFramePr>
          <p:nvPr>
            <p:ph idx="1"/>
          </p:nvPr>
        </p:nvGraphicFramePr>
        <p:xfrm>
          <a:off x="609600" y="1600200"/>
          <a:ext cx="11098204" cy="4086957"/>
        </p:xfrm>
        <a:graphic>
          <a:graphicData uri="http://schemas.openxmlformats.org/drawingml/2006/table">
            <a:tbl>
              <a:tblPr>
                <a:tableStyleId>{5FD0F851-EC5A-4D38-B0AD-8093EC10F338}</a:tableStyleId>
              </a:tblPr>
              <a:tblGrid>
                <a:gridCol w="536447">
                  <a:extLst>
                    <a:ext uri="{9D8B030D-6E8A-4147-A177-3AD203B41FA5}">
                      <a16:colId xmlns:a16="http://schemas.microsoft.com/office/drawing/2014/main" val="1766658269"/>
                    </a:ext>
                  </a:extLst>
                </a:gridCol>
                <a:gridCol w="10561757">
                  <a:extLst>
                    <a:ext uri="{9D8B030D-6E8A-4147-A177-3AD203B41FA5}">
                      <a16:colId xmlns:a16="http://schemas.microsoft.com/office/drawing/2014/main" val="1828705420"/>
                    </a:ext>
                  </a:extLst>
                </a:gridCol>
              </a:tblGrid>
              <a:tr h="583851">
                <a:tc>
                  <a:txBody>
                    <a:bodyPr/>
                    <a:lstStyle/>
                    <a:p>
                      <a:pPr algn="just">
                        <a:lnSpc>
                          <a:spcPct val="150000"/>
                        </a:lnSpc>
                      </a:pPr>
                      <a:r>
                        <a:rPr lang="it-IT" sz="2000">
                          <a:effectLst/>
                        </a:rPr>
                        <a:t>G1</a:t>
                      </a:r>
                    </a:p>
                  </a:txBody>
                  <a:tcPr anchor="ctr">
                    <a:lnL w="0">
                      <a:noFill/>
                    </a:lnL>
                    <a:lnR w="28575">
                      <a:solidFill>
                        <a:srgbClr val="026639"/>
                      </a:solidFill>
                    </a:lnR>
                    <a:lnT w="0">
                      <a:noFill/>
                    </a:lnT>
                    <a:lnB w="0">
                      <a:noFill/>
                    </a:lnB>
                  </a:tcPr>
                </a:tc>
                <a:tc>
                  <a:txBody>
                    <a:bodyPr/>
                    <a:lstStyle/>
                    <a:p>
                      <a:pPr algn="just">
                        <a:lnSpc>
                          <a:spcPct val="150000"/>
                        </a:lnSpc>
                      </a:pPr>
                      <a:r>
                        <a:rPr lang="en-US" sz="2000" noProof="0">
                          <a:effectLst/>
                        </a:rPr>
                        <a:t>Allow</a:t>
                      </a:r>
                      <a:r>
                        <a:rPr lang="it-IT" sz="2000">
                          <a:effectLst/>
                        </a:rPr>
                        <a:t> user to </a:t>
                      </a:r>
                      <a:r>
                        <a:rPr lang="it-IT" sz="2000" err="1">
                          <a:effectLst/>
                        </a:rPr>
                        <a:t>pay</a:t>
                      </a:r>
                      <a:r>
                        <a:rPr lang="it-IT" sz="2000">
                          <a:effectLst/>
                        </a:rPr>
                        <a:t> for a </a:t>
                      </a:r>
                      <a:r>
                        <a:rPr lang="en-US" sz="2000" noProof="0">
                          <a:effectLst/>
                        </a:rPr>
                        <a:t>charge</a:t>
                      </a:r>
                    </a:p>
                  </a:txBody>
                  <a:tcPr anchor="ctr">
                    <a:lnL w="28575">
                      <a:solidFill>
                        <a:srgbClr val="026639"/>
                      </a:solidFill>
                    </a:lnL>
                    <a:lnR w="0">
                      <a:noFill/>
                    </a:lnR>
                    <a:lnT w="0">
                      <a:noFill/>
                    </a:lnT>
                    <a:lnB w="0">
                      <a:noFill/>
                    </a:lnB>
                  </a:tcPr>
                </a:tc>
                <a:extLst>
                  <a:ext uri="{0D108BD9-81ED-4DB2-BD59-A6C34878D82A}">
                    <a16:rowId xmlns:a16="http://schemas.microsoft.com/office/drawing/2014/main" val="4224671954"/>
                  </a:ext>
                </a:extLst>
              </a:tr>
              <a:tr h="583851">
                <a:tc>
                  <a:txBody>
                    <a:bodyPr/>
                    <a:lstStyle/>
                    <a:p>
                      <a:pPr algn="just">
                        <a:lnSpc>
                          <a:spcPct val="150000"/>
                        </a:lnSpc>
                      </a:pPr>
                      <a:r>
                        <a:rPr lang="it-IT" sz="2000">
                          <a:effectLst/>
                        </a:rPr>
                        <a:t>G2</a:t>
                      </a:r>
                    </a:p>
                  </a:txBody>
                  <a:tcPr anchor="ctr">
                    <a:lnL w="0">
                      <a:noFill/>
                    </a:lnL>
                    <a:lnR w="28575">
                      <a:solidFill>
                        <a:srgbClr val="026639"/>
                      </a:solidFill>
                    </a:lnR>
                    <a:lnT w="0">
                      <a:noFill/>
                    </a:lnT>
                    <a:lnB w="0">
                      <a:noFill/>
                    </a:lnB>
                  </a:tcPr>
                </a:tc>
                <a:tc>
                  <a:txBody>
                    <a:bodyPr/>
                    <a:lstStyle/>
                    <a:p>
                      <a:pPr algn="just">
                        <a:lnSpc>
                          <a:spcPct val="150000"/>
                        </a:lnSpc>
                      </a:pPr>
                      <a:r>
                        <a:rPr lang="it-IT" sz="2000" err="1">
                          <a:effectLst/>
                        </a:rPr>
                        <a:t>Allow</a:t>
                      </a:r>
                      <a:r>
                        <a:rPr lang="it-IT" sz="2000">
                          <a:effectLst/>
                        </a:rPr>
                        <a:t> user to book a </a:t>
                      </a:r>
                      <a:r>
                        <a:rPr lang="it-IT" sz="2000" err="1">
                          <a:effectLst/>
                        </a:rPr>
                        <a:t>charge</a:t>
                      </a:r>
                    </a:p>
                  </a:txBody>
                  <a:tcPr anchor="ctr">
                    <a:lnL w="28575">
                      <a:solidFill>
                        <a:srgbClr val="026639"/>
                      </a:solidFill>
                    </a:lnL>
                    <a:lnR w="0">
                      <a:noFill/>
                    </a:lnR>
                    <a:lnT w="0">
                      <a:noFill/>
                    </a:lnT>
                    <a:lnB w="0">
                      <a:noFill/>
                    </a:lnB>
                  </a:tcPr>
                </a:tc>
                <a:extLst>
                  <a:ext uri="{0D108BD9-81ED-4DB2-BD59-A6C34878D82A}">
                    <a16:rowId xmlns:a16="http://schemas.microsoft.com/office/drawing/2014/main" val="1840506074"/>
                  </a:ext>
                </a:extLst>
              </a:tr>
              <a:tr h="583851">
                <a:tc>
                  <a:txBody>
                    <a:bodyPr/>
                    <a:lstStyle/>
                    <a:p>
                      <a:pPr algn="just">
                        <a:lnSpc>
                          <a:spcPct val="150000"/>
                        </a:lnSpc>
                      </a:pPr>
                      <a:r>
                        <a:rPr lang="it-IT" sz="2000">
                          <a:effectLst/>
                        </a:rPr>
                        <a:t>G3</a:t>
                      </a:r>
                    </a:p>
                  </a:txBody>
                  <a:tcPr anchor="ctr">
                    <a:lnL w="0">
                      <a:noFill/>
                    </a:lnL>
                    <a:lnR w="28575">
                      <a:solidFill>
                        <a:srgbClr val="026639"/>
                      </a:solidFill>
                    </a:lnR>
                    <a:lnT w="0">
                      <a:noFill/>
                    </a:lnT>
                    <a:lnB w="0">
                      <a:noFill/>
                    </a:lnB>
                  </a:tcPr>
                </a:tc>
                <a:tc>
                  <a:txBody>
                    <a:bodyPr/>
                    <a:lstStyle/>
                    <a:p>
                      <a:pPr algn="just">
                        <a:lnSpc>
                          <a:spcPct val="150000"/>
                        </a:lnSpc>
                      </a:pPr>
                      <a:r>
                        <a:rPr lang="it-IT" sz="2000" err="1">
                          <a:effectLst/>
                        </a:rPr>
                        <a:t>Allow</a:t>
                      </a:r>
                      <a:r>
                        <a:rPr lang="it-IT" sz="2000">
                          <a:effectLst/>
                        </a:rPr>
                        <a:t> user to </a:t>
                      </a:r>
                      <a:r>
                        <a:rPr lang="it-IT" sz="2000" err="1">
                          <a:effectLst/>
                        </a:rPr>
                        <a:t>register</a:t>
                      </a:r>
                      <a:r>
                        <a:rPr lang="it-IT" sz="2000">
                          <a:effectLst/>
                        </a:rPr>
                        <a:t> to the </a:t>
                      </a:r>
                      <a:r>
                        <a:rPr lang="it-IT" sz="2000" err="1">
                          <a:effectLst/>
                        </a:rPr>
                        <a:t>eMSP</a:t>
                      </a:r>
                      <a:r>
                        <a:rPr lang="it-IT" sz="2000">
                          <a:effectLst/>
                        </a:rPr>
                        <a:t> system</a:t>
                      </a:r>
                    </a:p>
                  </a:txBody>
                  <a:tcPr anchor="ctr">
                    <a:lnL w="28575">
                      <a:solidFill>
                        <a:srgbClr val="026639"/>
                      </a:solidFill>
                    </a:lnL>
                    <a:lnR w="0">
                      <a:noFill/>
                    </a:lnR>
                    <a:lnT w="0">
                      <a:noFill/>
                    </a:lnT>
                    <a:lnB w="0">
                      <a:noFill/>
                    </a:lnB>
                  </a:tcPr>
                </a:tc>
                <a:extLst>
                  <a:ext uri="{0D108BD9-81ED-4DB2-BD59-A6C34878D82A}">
                    <a16:rowId xmlns:a16="http://schemas.microsoft.com/office/drawing/2014/main" val="963749435"/>
                  </a:ext>
                </a:extLst>
              </a:tr>
              <a:tr h="583851">
                <a:tc>
                  <a:txBody>
                    <a:bodyPr/>
                    <a:lstStyle/>
                    <a:p>
                      <a:pPr algn="just">
                        <a:lnSpc>
                          <a:spcPct val="150000"/>
                        </a:lnSpc>
                      </a:pPr>
                      <a:r>
                        <a:rPr lang="it-IT" sz="2000">
                          <a:effectLst/>
                        </a:rPr>
                        <a:t>G4</a:t>
                      </a:r>
                    </a:p>
                  </a:txBody>
                  <a:tcPr anchor="ctr">
                    <a:lnL w="0">
                      <a:noFill/>
                    </a:lnL>
                    <a:lnR w="28575">
                      <a:solidFill>
                        <a:srgbClr val="026639"/>
                      </a:solidFill>
                    </a:lnR>
                    <a:lnT w="0">
                      <a:noFill/>
                    </a:lnT>
                    <a:lnB w="0">
                      <a:noFill/>
                    </a:lnB>
                  </a:tcPr>
                </a:tc>
                <a:tc>
                  <a:txBody>
                    <a:bodyPr/>
                    <a:lstStyle/>
                    <a:p>
                      <a:pPr algn="just">
                        <a:lnSpc>
                          <a:spcPct val="150000"/>
                        </a:lnSpc>
                      </a:pPr>
                      <a:r>
                        <a:rPr lang="it-IT" sz="2000" err="1">
                          <a:effectLst/>
                        </a:rPr>
                        <a:t>Allow</a:t>
                      </a:r>
                      <a:r>
                        <a:rPr lang="it-IT" sz="2000">
                          <a:effectLst/>
                        </a:rPr>
                        <a:t> user to know </a:t>
                      </a:r>
                      <a:r>
                        <a:rPr lang="it-IT" sz="2000" err="1">
                          <a:effectLst/>
                        </a:rPr>
                        <a:t>about</a:t>
                      </a:r>
                      <a:r>
                        <a:rPr lang="it-IT" sz="2000">
                          <a:effectLst/>
                        </a:rPr>
                        <a:t> </a:t>
                      </a:r>
                      <a:r>
                        <a:rPr lang="it-IT" sz="2000" err="1">
                          <a:effectLst/>
                        </a:rPr>
                        <a:t>charging</a:t>
                      </a:r>
                      <a:r>
                        <a:rPr lang="it-IT" sz="2000">
                          <a:effectLst/>
                        </a:rPr>
                        <a:t> station prices and special </a:t>
                      </a:r>
                      <a:r>
                        <a:rPr lang="it-IT" sz="2000" err="1">
                          <a:effectLst/>
                        </a:rPr>
                        <a:t>offers</a:t>
                      </a:r>
                    </a:p>
                  </a:txBody>
                  <a:tcPr anchor="ctr">
                    <a:lnL w="28575">
                      <a:solidFill>
                        <a:srgbClr val="026639"/>
                      </a:solidFill>
                    </a:lnL>
                    <a:lnR w="0">
                      <a:noFill/>
                    </a:lnR>
                    <a:lnT w="0">
                      <a:noFill/>
                    </a:lnT>
                    <a:lnB w="0">
                      <a:noFill/>
                    </a:lnB>
                  </a:tcPr>
                </a:tc>
                <a:extLst>
                  <a:ext uri="{0D108BD9-81ED-4DB2-BD59-A6C34878D82A}">
                    <a16:rowId xmlns:a16="http://schemas.microsoft.com/office/drawing/2014/main" val="2778575275"/>
                  </a:ext>
                </a:extLst>
              </a:tr>
              <a:tr h="583851">
                <a:tc>
                  <a:txBody>
                    <a:bodyPr/>
                    <a:lstStyle/>
                    <a:p>
                      <a:pPr algn="just">
                        <a:lnSpc>
                          <a:spcPct val="150000"/>
                        </a:lnSpc>
                      </a:pPr>
                      <a:r>
                        <a:rPr lang="it-IT" sz="2000">
                          <a:effectLst/>
                        </a:rPr>
                        <a:t>G5</a:t>
                      </a:r>
                    </a:p>
                  </a:txBody>
                  <a:tcPr anchor="ctr">
                    <a:lnL w="0">
                      <a:noFill/>
                    </a:lnL>
                    <a:lnR w="28575">
                      <a:solidFill>
                        <a:srgbClr val="026639"/>
                      </a:solidFill>
                    </a:lnR>
                    <a:lnT w="0">
                      <a:noFill/>
                    </a:lnT>
                    <a:lnB w="0">
                      <a:noFill/>
                    </a:lnB>
                  </a:tcPr>
                </a:tc>
                <a:tc>
                  <a:txBody>
                    <a:bodyPr/>
                    <a:lstStyle/>
                    <a:p>
                      <a:pPr algn="just">
                        <a:lnSpc>
                          <a:spcPct val="150000"/>
                        </a:lnSpc>
                      </a:pPr>
                      <a:r>
                        <a:rPr lang="it-IT" sz="2000" err="1">
                          <a:effectLst/>
                        </a:rPr>
                        <a:t>Allow</a:t>
                      </a:r>
                      <a:r>
                        <a:rPr lang="it-IT" sz="2000">
                          <a:effectLst/>
                        </a:rPr>
                        <a:t> user to </a:t>
                      </a:r>
                      <a:r>
                        <a:rPr lang="it-IT" sz="2000" err="1">
                          <a:effectLst/>
                        </a:rPr>
                        <a:t>perform</a:t>
                      </a:r>
                      <a:r>
                        <a:rPr lang="it-IT" sz="2000">
                          <a:effectLst/>
                        </a:rPr>
                        <a:t> a </a:t>
                      </a:r>
                      <a:r>
                        <a:rPr lang="it-IT" sz="2000" err="1">
                          <a:effectLst/>
                        </a:rPr>
                        <a:t>charging</a:t>
                      </a:r>
                      <a:r>
                        <a:rPr lang="it-IT" sz="2000">
                          <a:effectLst/>
                        </a:rPr>
                        <a:t> </a:t>
                      </a:r>
                      <a:r>
                        <a:rPr lang="it-IT" sz="2000" err="1">
                          <a:effectLst/>
                        </a:rPr>
                        <a:t>process</a:t>
                      </a:r>
                    </a:p>
                  </a:txBody>
                  <a:tcPr anchor="ctr">
                    <a:lnL w="28575">
                      <a:solidFill>
                        <a:srgbClr val="026639"/>
                      </a:solidFill>
                    </a:lnL>
                    <a:lnR w="0">
                      <a:noFill/>
                    </a:lnR>
                    <a:lnT w="0">
                      <a:noFill/>
                    </a:lnT>
                    <a:lnB w="0">
                      <a:noFill/>
                    </a:lnB>
                  </a:tcPr>
                </a:tc>
                <a:extLst>
                  <a:ext uri="{0D108BD9-81ED-4DB2-BD59-A6C34878D82A}">
                    <a16:rowId xmlns:a16="http://schemas.microsoft.com/office/drawing/2014/main" val="1579482631"/>
                  </a:ext>
                </a:extLst>
              </a:tr>
              <a:tr h="583851">
                <a:tc>
                  <a:txBody>
                    <a:bodyPr/>
                    <a:lstStyle/>
                    <a:p>
                      <a:pPr algn="just">
                        <a:lnSpc>
                          <a:spcPct val="150000"/>
                        </a:lnSpc>
                      </a:pPr>
                      <a:r>
                        <a:rPr lang="it-IT" sz="2000">
                          <a:effectLst/>
                        </a:rPr>
                        <a:t>G6</a:t>
                      </a:r>
                    </a:p>
                  </a:txBody>
                  <a:tcPr anchor="ctr">
                    <a:lnL w="0">
                      <a:noFill/>
                    </a:lnL>
                    <a:lnR w="28575">
                      <a:solidFill>
                        <a:srgbClr val="026639"/>
                      </a:solidFill>
                    </a:lnR>
                    <a:lnT w="0">
                      <a:noFill/>
                    </a:lnT>
                    <a:lnB w="0">
                      <a:noFill/>
                    </a:lnB>
                  </a:tcPr>
                </a:tc>
                <a:tc>
                  <a:txBody>
                    <a:bodyPr/>
                    <a:lstStyle/>
                    <a:p>
                      <a:pPr algn="just">
                        <a:lnSpc>
                          <a:spcPct val="150000"/>
                        </a:lnSpc>
                      </a:pPr>
                      <a:r>
                        <a:rPr lang="it-IT" sz="2000" err="1">
                          <a:effectLst/>
                        </a:rPr>
                        <a:t>Allow</a:t>
                      </a:r>
                      <a:r>
                        <a:rPr lang="it-IT" sz="2000">
                          <a:effectLst/>
                        </a:rPr>
                        <a:t> user to make </a:t>
                      </a:r>
                      <a:r>
                        <a:rPr lang="it-IT" sz="2000" err="1">
                          <a:effectLst/>
                        </a:rPr>
                        <a:t>reservations</a:t>
                      </a:r>
                    </a:p>
                  </a:txBody>
                  <a:tcPr anchor="ctr">
                    <a:lnL w="28575">
                      <a:solidFill>
                        <a:srgbClr val="026639"/>
                      </a:solidFill>
                    </a:lnL>
                    <a:lnR w="0">
                      <a:noFill/>
                    </a:lnR>
                    <a:lnT w="0">
                      <a:noFill/>
                    </a:lnT>
                    <a:lnB w="0">
                      <a:noFill/>
                    </a:lnB>
                  </a:tcPr>
                </a:tc>
                <a:extLst>
                  <a:ext uri="{0D108BD9-81ED-4DB2-BD59-A6C34878D82A}">
                    <a16:rowId xmlns:a16="http://schemas.microsoft.com/office/drawing/2014/main" val="619495660"/>
                  </a:ext>
                </a:extLst>
              </a:tr>
              <a:tr h="583851">
                <a:tc>
                  <a:txBody>
                    <a:bodyPr/>
                    <a:lstStyle/>
                    <a:p>
                      <a:pPr algn="just">
                        <a:lnSpc>
                          <a:spcPct val="150000"/>
                        </a:lnSpc>
                      </a:pPr>
                      <a:r>
                        <a:rPr lang="it-IT" sz="2000">
                          <a:effectLst/>
                        </a:rPr>
                        <a:t>G7</a:t>
                      </a:r>
                    </a:p>
                  </a:txBody>
                  <a:tcPr anchor="ctr">
                    <a:lnL w="0">
                      <a:noFill/>
                    </a:lnL>
                    <a:lnR w="28575">
                      <a:solidFill>
                        <a:srgbClr val="026639"/>
                      </a:solidFill>
                    </a:lnR>
                    <a:lnT w="0">
                      <a:noFill/>
                    </a:lnT>
                    <a:lnB w="0">
                      <a:noFill/>
                    </a:lnB>
                  </a:tcPr>
                </a:tc>
                <a:tc>
                  <a:txBody>
                    <a:bodyPr/>
                    <a:lstStyle/>
                    <a:p>
                      <a:pPr algn="just">
                        <a:lnSpc>
                          <a:spcPct val="150000"/>
                        </a:lnSpc>
                      </a:pPr>
                      <a:r>
                        <a:rPr lang="it-IT" sz="2000" err="1">
                          <a:effectLst/>
                        </a:rPr>
                        <a:t>Allow</a:t>
                      </a:r>
                      <a:r>
                        <a:rPr lang="it-IT" sz="2000">
                          <a:effectLst/>
                        </a:rPr>
                        <a:t> CPMS to </a:t>
                      </a:r>
                      <a:r>
                        <a:rPr lang="it-IT" sz="2000" err="1">
                          <a:effectLst/>
                        </a:rPr>
                        <a:t>manage</a:t>
                      </a:r>
                      <a:r>
                        <a:rPr lang="it-IT" sz="2000">
                          <a:effectLst/>
                        </a:rPr>
                        <a:t> </a:t>
                      </a:r>
                      <a:r>
                        <a:rPr lang="it-IT" sz="2000" err="1">
                          <a:effectLst/>
                        </a:rPr>
                        <a:t>manually</a:t>
                      </a:r>
                      <a:r>
                        <a:rPr lang="it-IT" sz="2000">
                          <a:effectLst/>
                        </a:rPr>
                        <a:t> or </a:t>
                      </a:r>
                      <a:r>
                        <a:rPr lang="it-IT" sz="2000" err="1">
                          <a:effectLst/>
                        </a:rPr>
                        <a:t>automatically</a:t>
                      </a:r>
                      <a:r>
                        <a:rPr lang="it-IT" sz="2000">
                          <a:effectLst/>
                        </a:rPr>
                        <a:t> the power input/output of the </a:t>
                      </a:r>
                      <a:r>
                        <a:rPr lang="it-IT" sz="2000" err="1">
                          <a:effectLst/>
                        </a:rPr>
                        <a:t>charging</a:t>
                      </a:r>
                      <a:r>
                        <a:rPr lang="it-IT" sz="2000">
                          <a:effectLst/>
                        </a:rPr>
                        <a:t> station </a:t>
                      </a:r>
                    </a:p>
                  </a:txBody>
                  <a:tcPr anchor="ctr">
                    <a:lnL w="28575">
                      <a:solidFill>
                        <a:srgbClr val="026639"/>
                      </a:solidFill>
                    </a:lnL>
                    <a:lnR w="0">
                      <a:noFill/>
                    </a:lnR>
                    <a:lnT w="0">
                      <a:noFill/>
                    </a:lnT>
                    <a:lnB w="0">
                      <a:noFill/>
                    </a:lnB>
                  </a:tcPr>
                </a:tc>
                <a:extLst>
                  <a:ext uri="{0D108BD9-81ED-4DB2-BD59-A6C34878D82A}">
                    <a16:rowId xmlns:a16="http://schemas.microsoft.com/office/drawing/2014/main" val="617834390"/>
                  </a:ext>
                </a:extLst>
              </a:tr>
            </a:tbl>
          </a:graphicData>
        </a:graphic>
      </p:graphicFrame>
    </p:spTree>
    <p:extLst>
      <p:ext uri="{BB962C8B-B14F-4D97-AF65-F5344CB8AC3E}">
        <p14:creationId xmlns:p14="http://schemas.microsoft.com/office/powerpoint/2010/main" val="2185269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vert="horz" lIns="91440" tIns="45720" rIns="91440" bIns="45720" rtlCol="0" anchor="ctr" anchorCtr="0">
            <a:normAutofit fontScale="90000"/>
          </a:bodyPr>
          <a:lstStyle/>
          <a:p>
            <a:r>
              <a:rPr lang="it-IT">
                <a:latin typeface="Calibri"/>
                <a:cs typeface="Calibri"/>
              </a:rPr>
              <a:t>Use case</a:t>
            </a:r>
            <a:br>
              <a:rPr lang="it-IT" sz="3200">
                <a:latin typeface="Calibri"/>
                <a:cs typeface="Calibri"/>
              </a:rPr>
            </a:br>
            <a:r>
              <a:rPr lang="it-IT" sz="3100" err="1">
                <a:latin typeface="Calibri"/>
                <a:cs typeface="Calibri"/>
              </a:rPr>
              <a:t>Charging</a:t>
            </a:r>
            <a:r>
              <a:rPr lang="it-IT" sz="3200">
                <a:latin typeface="Calibri"/>
                <a:cs typeface="Calibri"/>
              </a:rPr>
              <a:t> </a:t>
            </a:r>
            <a:r>
              <a:rPr lang="it-IT" sz="3200" err="1">
                <a:latin typeface="Calibri"/>
                <a:cs typeface="Calibri"/>
              </a:rPr>
              <a:t>Process</a:t>
            </a:r>
            <a:endParaRPr lang="it-IT" sz="3200" err="1"/>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RASD</a:t>
            </a:r>
            <a:endParaRPr lang="it-IT" sz="1800"/>
          </a:p>
        </p:txBody>
      </p:sp>
      <p:sp>
        <p:nvSpPr>
          <p:cNvPr id="7" name="CasellaDiTesto 6">
            <a:extLst>
              <a:ext uri="{FF2B5EF4-FFF2-40B4-BE49-F238E27FC236}">
                <a16:creationId xmlns:a16="http://schemas.microsoft.com/office/drawing/2014/main" id="{C73B4561-7100-9B6E-9929-2A9071477CC1}"/>
              </a:ext>
            </a:extLst>
          </p:cNvPr>
          <p:cNvSpPr txBox="1"/>
          <p:nvPr/>
        </p:nvSpPr>
        <p:spPr>
          <a:xfrm>
            <a:off x="743712" y="2910479"/>
            <a:ext cx="1116415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it-IT" sz="2000">
                <a:ea typeface="+mn-lt"/>
                <a:cs typeface="+mn-lt"/>
              </a:rPr>
              <a:t>User </a:t>
            </a:r>
            <a:r>
              <a:rPr lang="it-IT" sz="2000" err="1">
                <a:ea typeface="+mn-lt"/>
                <a:cs typeface="+mn-lt"/>
              </a:rPr>
              <a:t>selects</a:t>
            </a:r>
            <a:r>
              <a:rPr lang="it-IT" sz="2000">
                <a:ea typeface="+mn-lt"/>
                <a:cs typeface="+mn-lt"/>
              </a:rPr>
              <a:t> </a:t>
            </a:r>
            <a:r>
              <a:rPr lang="it-IT" sz="2000" err="1">
                <a:ea typeface="+mn-lt"/>
                <a:cs typeface="+mn-lt"/>
              </a:rPr>
              <a:t>desired</a:t>
            </a:r>
            <a:r>
              <a:rPr lang="it-IT" sz="2000">
                <a:ea typeface="+mn-lt"/>
                <a:cs typeface="+mn-lt"/>
              </a:rPr>
              <a:t> </a:t>
            </a:r>
            <a:r>
              <a:rPr lang="it-IT" sz="2000" err="1">
                <a:ea typeface="+mn-lt"/>
                <a:cs typeface="+mn-lt"/>
              </a:rPr>
              <a:t>reservation</a:t>
            </a:r>
            <a:r>
              <a:rPr lang="it-IT" sz="2000">
                <a:ea typeface="+mn-lt"/>
                <a:cs typeface="+mn-lt"/>
              </a:rPr>
              <a:t> from list on </a:t>
            </a:r>
            <a:r>
              <a:rPr lang="it-IT" sz="2000" err="1">
                <a:ea typeface="+mn-lt"/>
                <a:cs typeface="+mn-lt"/>
              </a:rPr>
              <a:t>eMSP</a:t>
            </a:r>
            <a:r>
              <a:rPr lang="it-IT" sz="2000">
                <a:ea typeface="+mn-lt"/>
                <a:cs typeface="+mn-lt"/>
              </a:rPr>
              <a:t> app </a:t>
            </a:r>
            <a:r>
              <a:rPr lang="it-IT" sz="2000" err="1">
                <a:ea typeface="+mn-lt"/>
                <a:cs typeface="+mn-lt"/>
              </a:rPr>
              <a:t>that</a:t>
            </a:r>
            <a:r>
              <a:rPr lang="it-IT" sz="2000">
                <a:ea typeface="+mn-lt"/>
                <a:cs typeface="+mn-lt"/>
              </a:rPr>
              <a:t> </a:t>
            </a:r>
            <a:r>
              <a:rPr lang="it-IT" sz="2000" err="1">
                <a:ea typeface="+mn-lt"/>
                <a:cs typeface="+mn-lt"/>
              </a:rPr>
              <a:t>cumunicate</a:t>
            </a:r>
            <a:r>
              <a:rPr lang="it-IT" sz="2000">
                <a:ea typeface="+mn-lt"/>
                <a:cs typeface="+mn-lt"/>
              </a:rPr>
              <a:t> the user </a:t>
            </a:r>
            <a:r>
              <a:rPr lang="it-IT" sz="2000" err="1">
                <a:ea typeface="+mn-lt"/>
                <a:cs typeface="+mn-lt"/>
              </a:rPr>
              <a:t>identity</a:t>
            </a:r>
            <a:r>
              <a:rPr lang="it-IT" sz="2000">
                <a:ea typeface="+mn-lt"/>
                <a:cs typeface="+mn-lt"/>
              </a:rPr>
              <a:t> and the </a:t>
            </a:r>
            <a:r>
              <a:rPr lang="it-IT" sz="2000" err="1">
                <a:ea typeface="+mn-lt"/>
                <a:cs typeface="+mn-lt"/>
              </a:rPr>
              <a:t>selected</a:t>
            </a:r>
            <a:r>
              <a:rPr lang="it-IT" sz="2000">
                <a:ea typeface="+mn-lt"/>
                <a:cs typeface="+mn-lt"/>
              </a:rPr>
              <a:t> </a:t>
            </a:r>
            <a:r>
              <a:rPr lang="it-IT" sz="2000" err="1">
                <a:ea typeface="+mn-lt"/>
                <a:cs typeface="+mn-lt"/>
              </a:rPr>
              <a:t>charging</a:t>
            </a:r>
            <a:r>
              <a:rPr lang="it-IT" sz="2000">
                <a:ea typeface="+mn-lt"/>
                <a:cs typeface="+mn-lt"/>
              </a:rPr>
              <a:t> </a:t>
            </a:r>
            <a:r>
              <a:rPr lang="it-IT" sz="2000" err="1">
                <a:ea typeface="+mn-lt"/>
                <a:cs typeface="+mn-lt"/>
              </a:rPr>
              <a:t>column</a:t>
            </a:r>
            <a:r>
              <a:rPr lang="it-IT" sz="2000">
                <a:ea typeface="+mn-lt"/>
                <a:cs typeface="+mn-lt"/>
              </a:rPr>
              <a:t> to the CPMS</a:t>
            </a:r>
            <a:br>
              <a:rPr lang="it-IT" sz="2000">
                <a:ea typeface="+mn-lt"/>
                <a:cs typeface="+mn-lt"/>
              </a:rPr>
            </a:br>
            <a:endParaRPr lang="it-IT" sz="2000">
              <a:ea typeface="+mn-lt"/>
              <a:cs typeface="+mn-lt"/>
            </a:endParaRPr>
          </a:p>
          <a:p>
            <a:pPr marL="342900" indent="-342900">
              <a:buAutoNum type="arabicPeriod"/>
            </a:pPr>
            <a:r>
              <a:rPr lang="it-IT" sz="2000">
                <a:cs typeface="Calibri"/>
              </a:rPr>
              <a:t>User plugs the car and the </a:t>
            </a:r>
            <a:r>
              <a:rPr lang="it-IT" sz="2000" err="1">
                <a:cs typeface="Calibri"/>
              </a:rPr>
              <a:t>charging</a:t>
            </a:r>
            <a:r>
              <a:rPr lang="it-IT" sz="2000">
                <a:cs typeface="Calibri"/>
              </a:rPr>
              <a:t> </a:t>
            </a:r>
            <a:r>
              <a:rPr lang="it-IT" sz="2000" err="1">
                <a:cs typeface="Calibri"/>
              </a:rPr>
              <a:t>process</a:t>
            </a:r>
            <a:r>
              <a:rPr lang="it-IT" sz="2000">
                <a:cs typeface="Calibri"/>
              </a:rPr>
              <a:t> start. The user </a:t>
            </a:r>
            <a:r>
              <a:rPr lang="it-IT" sz="2000" err="1">
                <a:cs typeface="Calibri"/>
              </a:rPr>
              <a:t>will</a:t>
            </a:r>
            <a:r>
              <a:rPr lang="it-IT" sz="2000">
                <a:cs typeface="Calibri"/>
              </a:rPr>
              <a:t> be </a:t>
            </a:r>
            <a:r>
              <a:rPr lang="it-IT" sz="2000" err="1">
                <a:cs typeface="Calibri"/>
              </a:rPr>
              <a:t>notified</a:t>
            </a:r>
            <a:r>
              <a:rPr lang="it-IT" sz="2000">
                <a:cs typeface="Calibri"/>
              </a:rPr>
              <a:t> 10 minutes </a:t>
            </a:r>
            <a:r>
              <a:rPr lang="it-IT" sz="2000" err="1">
                <a:cs typeface="Calibri"/>
              </a:rPr>
              <a:t>before</a:t>
            </a:r>
            <a:r>
              <a:rPr lang="it-IT" sz="2000">
                <a:cs typeface="Calibri"/>
              </a:rPr>
              <a:t> the end of the </a:t>
            </a:r>
            <a:r>
              <a:rPr lang="it-IT" sz="2000" err="1">
                <a:cs typeface="Calibri"/>
              </a:rPr>
              <a:t>process</a:t>
            </a:r>
            <a:br>
              <a:rPr lang="it-IT" sz="2000">
                <a:cs typeface="Calibri"/>
              </a:rPr>
            </a:br>
            <a:endParaRPr lang="it-IT" sz="2000">
              <a:cs typeface="Calibri"/>
            </a:endParaRPr>
          </a:p>
          <a:p>
            <a:pPr marL="342900" indent="-342900">
              <a:buAutoNum type="arabicPeriod"/>
            </a:pPr>
            <a:r>
              <a:rPr lang="it-IT" sz="2000">
                <a:cs typeface="Calibri"/>
              </a:rPr>
              <a:t>CPMS comunicate the </a:t>
            </a:r>
            <a:r>
              <a:rPr lang="it-IT" sz="2000" err="1">
                <a:cs typeface="Calibri"/>
              </a:rPr>
              <a:t>final</a:t>
            </a:r>
            <a:r>
              <a:rPr lang="it-IT" sz="2000">
                <a:cs typeface="Calibri"/>
              </a:rPr>
              <a:t> bill to the user </a:t>
            </a:r>
            <a:r>
              <a:rPr lang="it-IT" sz="2000" err="1">
                <a:cs typeface="Calibri"/>
              </a:rPr>
              <a:t>throught</a:t>
            </a:r>
            <a:r>
              <a:rPr lang="it-IT" sz="2000">
                <a:cs typeface="Calibri"/>
              </a:rPr>
              <a:t> the </a:t>
            </a:r>
            <a:r>
              <a:rPr lang="it-IT" sz="2000" err="1">
                <a:cs typeface="Calibri"/>
              </a:rPr>
              <a:t>eMSP</a:t>
            </a:r>
            <a:r>
              <a:rPr lang="it-IT" sz="2000">
                <a:cs typeface="Calibri"/>
              </a:rPr>
              <a:t> app, </a:t>
            </a:r>
            <a:r>
              <a:rPr lang="it-IT" sz="2000" err="1">
                <a:cs typeface="Calibri"/>
              </a:rPr>
              <a:t>that</a:t>
            </a:r>
            <a:r>
              <a:rPr lang="it-IT" sz="2000">
                <a:cs typeface="Calibri"/>
              </a:rPr>
              <a:t> makes the payment</a:t>
            </a:r>
            <a:br>
              <a:rPr lang="it-IT" sz="2000">
                <a:cs typeface="Calibri"/>
              </a:rPr>
            </a:br>
            <a:endParaRPr lang="it-IT" sz="2000">
              <a:cs typeface="Calibri"/>
            </a:endParaRPr>
          </a:p>
          <a:p>
            <a:pPr marL="342900" indent="-342900">
              <a:buAutoNum type="arabicPeriod"/>
            </a:pPr>
            <a:r>
              <a:rPr lang="it-IT" sz="2000" err="1">
                <a:cs typeface="Calibri"/>
              </a:rPr>
              <a:t>If</a:t>
            </a:r>
            <a:r>
              <a:rPr lang="it-IT" sz="2000">
                <a:cs typeface="Calibri"/>
              </a:rPr>
              <a:t> the </a:t>
            </a:r>
            <a:r>
              <a:rPr lang="it-IT" sz="2000" err="1">
                <a:cs typeface="Calibri"/>
              </a:rPr>
              <a:t>charging</a:t>
            </a:r>
            <a:r>
              <a:rPr lang="it-IT" sz="2000">
                <a:cs typeface="Calibri"/>
              </a:rPr>
              <a:t> spot </a:t>
            </a:r>
            <a:r>
              <a:rPr lang="it-IT" sz="2000" err="1">
                <a:cs typeface="Calibri"/>
              </a:rPr>
              <a:t>is</a:t>
            </a:r>
            <a:r>
              <a:rPr lang="it-IT" sz="2000">
                <a:cs typeface="Calibri"/>
              </a:rPr>
              <a:t> </a:t>
            </a:r>
            <a:r>
              <a:rPr lang="it-IT" sz="2000" err="1">
                <a:cs typeface="Calibri"/>
              </a:rPr>
              <a:t>freed</a:t>
            </a:r>
            <a:r>
              <a:rPr lang="it-IT" sz="2000">
                <a:cs typeface="Calibri"/>
              </a:rPr>
              <a:t> </a:t>
            </a:r>
            <a:r>
              <a:rPr lang="it-IT" sz="2000" err="1">
                <a:cs typeface="Calibri"/>
              </a:rPr>
              <a:t>before</a:t>
            </a:r>
            <a:r>
              <a:rPr lang="it-IT" sz="2000">
                <a:cs typeface="Calibri"/>
              </a:rPr>
              <a:t> the end of the </a:t>
            </a:r>
            <a:r>
              <a:rPr lang="it-IT" sz="2000" err="1">
                <a:cs typeface="Calibri"/>
              </a:rPr>
              <a:t>reservations</a:t>
            </a:r>
            <a:r>
              <a:rPr lang="it-IT" sz="2000">
                <a:cs typeface="Calibri"/>
              </a:rPr>
              <a:t>, the CPMS makes the </a:t>
            </a:r>
            <a:r>
              <a:rPr lang="it-IT" sz="2000" err="1">
                <a:cs typeface="Calibri"/>
              </a:rPr>
              <a:t>remaining</a:t>
            </a:r>
            <a:r>
              <a:rPr lang="it-IT" sz="2000">
                <a:cs typeface="Calibri"/>
              </a:rPr>
              <a:t> time </a:t>
            </a:r>
            <a:r>
              <a:rPr lang="it-IT" sz="2000" err="1">
                <a:cs typeface="Calibri"/>
              </a:rPr>
              <a:t>available</a:t>
            </a:r>
            <a:r>
              <a:rPr lang="it-IT" sz="2000">
                <a:cs typeface="Calibri"/>
              </a:rPr>
              <a:t> to </a:t>
            </a:r>
            <a:r>
              <a:rPr lang="it-IT" sz="2000" err="1">
                <a:cs typeface="Calibri"/>
              </a:rPr>
              <a:t>other</a:t>
            </a:r>
            <a:r>
              <a:rPr lang="it-IT" sz="2000">
                <a:cs typeface="Calibri"/>
              </a:rPr>
              <a:t> users</a:t>
            </a:r>
          </a:p>
        </p:txBody>
      </p:sp>
      <p:sp>
        <p:nvSpPr>
          <p:cNvPr id="18" name="CasellaDiTesto 17">
            <a:extLst>
              <a:ext uri="{FF2B5EF4-FFF2-40B4-BE49-F238E27FC236}">
                <a16:creationId xmlns:a16="http://schemas.microsoft.com/office/drawing/2014/main" id="{8E4C57F0-1EB1-3105-265F-31019C788D8B}"/>
              </a:ext>
            </a:extLst>
          </p:cNvPr>
          <p:cNvSpPr txBox="1"/>
          <p:nvPr/>
        </p:nvSpPr>
        <p:spPr>
          <a:xfrm>
            <a:off x="499872" y="1475851"/>
            <a:ext cx="17745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b="1" err="1">
                <a:solidFill>
                  <a:srgbClr val="026639"/>
                </a:solidFill>
                <a:cs typeface="Calibri"/>
              </a:rPr>
              <a:t>Actor</a:t>
            </a:r>
            <a:r>
              <a:rPr lang="it-IT" sz="2400" b="1">
                <a:solidFill>
                  <a:srgbClr val="026639"/>
                </a:solidFill>
                <a:cs typeface="Calibri"/>
              </a:rPr>
              <a:t>:</a:t>
            </a:r>
            <a:r>
              <a:rPr lang="it-IT" sz="2000">
                <a:solidFill>
                  <a:srgbClr val="009653"/>
                </a:solidFill>
                <a:cs typeface="Calibri"/>
              </a:rPr>
              <a:t> </a:t>
            </a:r>
            <a:r>
              <a:rPr lang="it-IT" sz="2000">
                <a:cs typeface="Calibri"/>
              </a:rPr>
              <a:t>User</a:t>
            </a:r>
          </a:p>
        </p:txBody>
      </p:sp>
      <p:sp>
        <p:nvSpPr>
          <p:cNvPr id="22" name="CasellaDiTesto 21">
            <a:extLst>
              <a:ext uri="{FF2B5EF4-FFF2-40B4-BE49-F238E27FC236}">
                <a16:creationId xmlns:a16="http://schemas.microsoft.com/office/drawing/2014/main" id="{DCFE72D2-E7E6-D9C4-3684-6B33DEBAF78A}"/>
              </a:ext>
            </a:extLst>
          </p:cNvPr>
          <p:cNvSpPr txBox="1"/>
          <p:nvPr/>
        </p:nvSpPr>
        <p:spPr>
          <a:xfrm>
            <a:off x="621792" y="2194560"/>
            <a:ext cx="10997183" cy="5730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p:sp>
        <p:nvSpPr>
          <p:cNvPr id="25" name="CasellaDiTesto 24">
            <a:extLst>
              <a:ext uri="{FF2B5EF4-FFF2-40B4-BE49-F238E27FC236}">
                <a16:creationId xmlns:a16="http://schemas.microsoft.com/office/drawing/2014/main" id="{CD387F52-79F8-8E9B-445C-06D05AD84988}"/>
              </a:ext>
            </a:extLst>
          </p:cNvPr>
          <p:cNvSpPr txBox="1"/>
          <p:nvPr/>
        </p:nvSpPr>
        <p:spPr>
          <a:xfrm>
            <a:off x="512786" y="2040334"/>
            <a:ext cx="11165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b="1">
                <a:solidFill>
                  <a:srgbClr val="026639"/>
                </a:solidFill>
                <a:cs typeface="Calibri"/>
              </a:rPr>
              <a:t>Entry </a:t>
            </a:r>
            <a:r>
              <a:rPr lang="it-IT" sz="2400" b="1" err="1">
                <a:solidFill>
                  <a:srgbClr val="026639"/>
                </a:solidFill>
                <a:cs typeface="Calibri"/>
              </a:rPr>
              <a:t>Conditions</a:t>
            </a:r>
            <a:r>
              <a:rPr lang="it-IT" sz="2400" b="1">
                <a:solidFill>
                  <a:srgbClr val="026639"/>
                </a:solidFill>
                <a:cs typeface="Calibri"/>
              </a:rPr>
              <a:t>:</a:t>
            </a:r>
            <a:r>
              <a:rPr lang="it-IT" sz="2000">
                <a:solidFill>
                  <a:srgbClr val="026639"/>
                </a:solidFill>
                <a:cs typeface="Calibri"/>
              </a:rPr>
              <a:t> </a:t>
            </a:r>
            <a:r>
              <a:rPr lang="it-IT" sz="2000">
                <a:ea typeface="+mn-lt"/>
                <a:cs typeface="+mn-lt"/>
              </a:rPr>
              <a:t> </a:t>
            </a:r>
            <a:r>
              <a:rPr lang="it-IT" sz="2000" err="1">
                <a:ea typeface="+mn-lt"/>
                <a:cs typeface="+mn-lt"/>
              </a:rPr>
              <a:t>reservation</a:t>
            </a:r>
            <a:r>
              <a:rPr lang="it-IT" sz="2000">
                <a:ea typeface="+mn-lt"/>
                <a:cs typeface="+mn-lt"/>
              </a:rPr>
              <a:t> </a:t>
            </a:r>
            <a:r>
              <a:rPr lang="it-IT" sz="2000" err="1">
                <a:ea typeface="+mn-lt"/>
                <a:cs typeface="+mn-lt"/>
              </a:rPr>
              <a:t>has</a:t>
            </a:r>
            <a:r>
              <a:rPr lang="it-IT" sz="2000">
                <a:ea typeface="+mn-lt"/>
                <a:cs typeface="+mn-lt"/>
              </a:rPr>
              <a:t> </a:t>
            </a:r>
            <a:r>
              <a:rPr lang="it-IT" sz="2000" err="1">
                <a:ea typeface="+mn-lt"/>
                <a:cs typeface="+mn-lt"/>
              </a:rPr>
              <a:t>been</a:t>
            </a:r>
            <a:r>
              <a:rPr lang="it-IT" sz="2000">
                <a:ea typeface="+mn-lt"/>
                <a:cs typeface="+mn-lt"/>
              </a:rPr>
              <a:t> </a:t>
            </a:r>
            <a:r>
              <a:rPr lang="it-IT" sz="2000" err="1">
                <a:ea typeface="+mn-lt"/>
                <a:cs typeface="+mn-lt"/>
              </a:rPr>
              <a:t>previuosly</a:t>
            </a:r>
            <a:r>
              <a:rPr lang="it-IT" sz="2000">
                <a:ea typeface="+mn-lt"/>
                <a:cs typeface="+mn-lt"/>
              </a:rPr>
              <a:t> made</a:t>
            </a:r>
            <a:endParaRPr lang="it-IT" sz="2000">
              <a:cs typeface="Calibri"/>
            </a:endParaRPr>
          </a:p>
        </p:txBody>
      </p:sp>
      <p:sp>
        <p:nvSpPr>
          <p:cNvPr id="26" name="CasellaDiTesto 25">
            <a:extLst>
              <a:ext uri="{FF2B5EF4-FFF2-40B4-BE49-F238E27FC236}">
                <a16:creationId xmlns:a16="http://schemas.microsoft.com/office/drawing/2014/main" id="{B2FE8F7C-EE10-FDD1-4AD2-C45C53F2359F}"/>
              </a:ext>
            </a:extLst>
          </p:cNvPr>
          <p:cNvSpPr txBox="1"/>
          <p:nvPr/>
        </p:nvSpPr>
        <p:spPr>
          <a:xfrm>
            <a:off x="499871" y="255763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b="1">
                <a:solidFill>
                  <a:srgbClr val="026639"/>
                </a:solidFill>
                <a:cs typeface="Calibri"/>
              </a:rPr>
              <a:t>Event Flow:</a:t>
            </a:r>
            <a:endParaRPr lang="it-IT" sz="2400">
              <a:solidFill>
                <a:srgbClr val="026639"/>
              </a:solidFill>
              <a:cs typeface="Calibri"/>
            </a:endParaRPr>
          </a:p>
        </p:txBody>
      </p:sp>
    </p:spTree>
    <p:extLst>
      <p:ext uri="{BB962C8B-B14F-4D97-AF65-F5344CB8AC3E}">
        <p14:creationId xmlns:p14="http://schemas.microsoft.com/office/powerpoint/2010/main" val="1101933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fontScale="90000"/>
          </a:bodyPr>
          <a:lstStyle/>
          <a:p>
            <a:r>
              <a:rPr lang="it-IT" err="1">
                <a:latin typeface="Calibri"/>
                <a:cs typeface="Calibri"/>
              </a:rPr>
              <a:t>Most</a:t>
            </a:r>
            <a:r>
              <a:rPr lang="it-IT" sz="2000">
                <a:latin typeface="Calibri"/>
                <a:cs typeface="Calibri"/>
              </a:rPr>
              <a:t> </a:t>
            </a:r>
            <a:r>
              <a:rPr lang="it-IT" sz="2000" err="1">
                <a:latin typeface="Calibri"/>
                <a:cs typeface="Calibri"/>
              </a:rPr>
              <a:t>important</a:t>
            </a:r>
            <a:r>
              <a:rPr lang="it-IT" sz="2000">
                <a:latin typeface="Calibri"/>
                <a:cs typeface="Calibri"/>
              </a:rPr>
              <a:t> </a:t>
            </a:r>
            <a:br>
              <a:rPr lang="it-IT" sz="3200">
                <a:latin typeface="Calibri"/>
                <a:cs typeface="Calibri"/>
              </a:rPr>
            </a:br>
            <a:r>
              <a:rPr lang="it-IT" sz="3100" err="1">
                <a:latin typeface="Calibri"/>
                <a:cs typeface="Calibri"/>
              </a:rPr>
              <a:t>Requirements</a:t>
            </a:r>
            <a:endParaRPr lang="it-IT" sz="3100" err="1"/>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RASD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graphicFrame>
        <p:nvGraphicFramePr>
          <p:cNvPr id="7" name="Tabella 7">
            <a:extLst>
              <a:ext uri="{FF2B5EF4-FFF2-40B4-BE49-F238E27FC236}">
                <a16:creationId xmlns:a16="http://schemas.microsoft.com/office/drawing/2014/main" id="{8CC2DD7A-4852-16C5-CE85-985A9E455883}"/>
              </a:ext>
            </a:extLst>
          </p:cNvPr>
          <p:cNvGraphicFramePr>
            <a:graphicFrameLocks noGrp="1"/>
          </p:cNvGraphicFramePr>
          <p:nvPr/>
        </p:nvGraphicFramePr>
        <p:xfrm>
          <a:off x="490779" y="1498169"/>
          <a:ext cx="11227281" cy="4326090"/>
        </p:xfrm>
        <a:graphic>
          <a:graphicData uri="http://schemas.openxmlformats.org/drawingml/2006/table">
            <a:tbl>
              <a:tblPr firstRow="1" bandRow="1">
                <a:tableStyleId>{2D5ABB26-0587-4C30-8999-92F81FD0307C}</a:tableStyleId>
              </a:tblPr>
              <a:tblGrid>
                <a:gridCol w="797590">
                  <a:extLst>
                    <a:ext uri="{9D8B030D-6E8A-4147-A177-3AD203B41FA5}">
                      <a16:colId xmlns:a16="http://schemas.microsoft.com/office/drawing/2014/main" val="793044139"/>
                    </a:ext>
                  </a:extLst>
                </a:gridCol>
                <a:gridCol w="10429691">
                  <a:extLst>
                    <a:ext uri="{9D8B030D-6E8A-4147-A177-3AD203B41FA5}">
                      <a16:colId xmlns:a16="http://schemas.microsoft.com/office/drawing/2014/main" val="371211508"/>
                    </a:ext>
                  </a:extLst>
                </a:gridCol>
              </a:tblGrid>
              <a:tr h="865218">
                <a:tc>
                  <a:txBody>
                    <a:bodyPr/>
                    <a:lstStyle/>
                    <a:p>
                      <a:pPr lvl="0">
                        <a:lnSpc>
                          <a:spcPct val="150000"/>
                        </a:lnSpc>
                        <a:buNone/>
                      </a:pPr>
                      <a:r>
                        <a:rPr lang="it-IT" sz="2200"/>
                        <a:t>R6</a:t>
                      </a:r>
                    </a:p>
                  </a:txBody>
                  <a:tcPr>
                    <a:lnL w="0">
                      <a:noFill/>
                    </a:lnL>
                    <a:lnR w="28575">
                      <a:solidFill>
                        <a:srgbClr val="026639"/>
                      </a:solidFill>
                    </a:lnR>
                    <a:lnT w="0">
                      <a:noFill/>
                    </a:lnT>
                    <a:lnB w="0">
                      <a:noFill/>
                    </a:lnB>
                  </a:tcPr>
                </a:tc>
                <a:tc>
                  <a:txBody>
                    <a:bodyPr/>
                    <a:lstStyle/>
                    <a:p>
                      <a:pPr lvl="0">
                        <a:lnSpc>
                          <a:spcPct val="150000"/>
                        </a:lnSpc>
                        <a:buNone/>
                      </a:pPr>
                      <a:r>
                        <a:rPr lang="it-IT" sz="2200" b="0" i="0" u="none" strike="noStrike" noProof="0" err="1">
                          <a:latin typeface="Calibri"/>
                        </a:rPr>
                        <a:t>eMSP</a:t>
                      </a:r>
                      <a:r>
                        <a:rPr lang="it-IT" sz="2200" b="0" i="0" u="none" strike="noStrike" noProof="0">
                          <a:latin typeface="Calibri"/>
                        </a:rPr>
                        <a:t> </a:t>
                      </a:r>
                      <a:r>
                        <a:rPr lang="it-IT" sz="2200" b="0" i="0" u="none" strike="noStrike" noProof="0" err="1">
                          <a:latin typeface="Calibri"/>
                        </a:rPr>
                        <a:t>shall</a:t>
                      </a:r>
                      <a:r>
                        <a:rPr lang="it-IT" sz="2200" b="0" i="0" u="none" strike="noStrike" noProof="0">
                          <a:latin typeface="Calibri"/>
                        </a:rPr>
                        <a:t> </a:t>
                      </a:r>
                      <a:r>
                        <a:rPr lang="it-IT" sz="2200" b="0" i="0" u="none" strike="noStrike" noProof="0" err="1">
                          <a:latin typeface="Calibri"/>
                        </a:rPr>
                        <a:t>allow</a:t>
                      </a:r>
                      <a:r>
                        <a:rPr lang="it-IT" sz="2200" b="0" i="0" u="none" strike="noStrike" noProof="0">
                          <a:latin typeface="Calibri"/>
                        </a:rPr>
                        <a:t> </a:t>
                      </a:r>
                      <a:r>
                        <a:rPr lang="it-IT" sz="2200" b="0" i="0" u="none" strike="noStrike" noProof="0" err="1">
                          <a:latin typeface="Calibri"/>
                        </a:rPr>
                        <a:t>registered</a:t>
                      </a:r>
                      <a:r>
                        <a:rPr lang="it-IT" sz="2200" b="0" i="0" u="none" strike="noStrike" noProof="0">
                          <a:latin typeface="Calibri"/>
                        </a:rPr>
                        <a:t> users to make a </a:t>
                      </a:r>
                      <a:r>
                        <a:rPr lang="it-IT" sz="2200" b="0" i="0" u="none" strike="noStrike" noProof="0" err="1">
                          <a:latin typeface="Calibri"/>
                        </a:rPr>
                        <a:t>reservation</a:t>
                      </a:r>
                      <a:r>
                        <a:rPr lang="it-IT" sz="2200" b="0" i="0" u="none" strike="noStrike" noProof="0">
                          <a:latin typeface="Calibri"/>
                        </a:rPr>
                        <a:t> to a </a:t>
                      </a:r>
                      <a:r>
                        <a:rPr lang="it-IT" sz="2200" b="0" i="0" u="none" strike="noStrike" noProof="0" err="1">
                          <a:latin typeface="Calibri"/>
                        </a:rPr>
                        <a:t>specific</a:t>
                      </a:r>
                      <a:r>
                        <a:rPr lang="it-IT" sz="2200" b="0" i="0" u="none" strike="noStrike" noProof="0">
                          <a:latin typeface="Calibri"/>
                        </a:rPr>
                        <a:t> CS </a:t>
                      </a:r>
                      <a:r>
                        <a:rPr lang="it-IT" sz="2200" b="0" i="0" u="none" strike="noStrike" noProof="0" err="1">
                          <a:latin typeface="Calibri"/>
                        </a:rPr>
                        <a:t>at</a:t>
                      </a:r>
                      <a:r>
                        <a:rPr lang="it-IT" sz="2200" b="0" i="0" u="none" strike="noStrike" noProof="0">
                          <a:latin typeface="Calibri"/>
                        </a:rPr>
                        <a:t> a </a:t>
                      </a:r>
                      <a:r>
                        <a:rPr lang="it-IT" sz="2200" b="0" i="0" u="none" strike="noStrike" noProof="0" err="1">
                          <a:latin typeface="Calibri"/>
                        </a:rPr>
                        <a:t>specific</a:t>
                      </a:r>
                      <a:r>
                        <a:rPr lang="it-IT" sz="2200" b="0" i="0" u="none" strike="noStrike" noProof="0">
                          <a:latin typeface="Calibri"/>
                        </a:rPr>
                        <a:t> date</a:t>
                      </a:r>
                      <a:endParaRPr lang="it-IT" sz="2200"/>
                    </a:p>
                  </a:txBody>
                  <a:tcPr>
                    <a:lnL w="28575">
                      <a:solidFill>
                        <a:srgbClr val="026639"/>
                      </a:solidFill>
                    </a:lnL>
                    <a:lnR w="0">
                      <a:noFill/>
                    </a:lnR>
                    <a:lnT w="0">
                      <a:noFill/>
                    </a:lnT>
                    <a:lnB w="0">
                      <a:noFill/>
                    </a:lnB>
                  </a:tcPr>
                </a:tc>
                <a:extLst>
                  <a:ext uri="{0D108BD9-81ED-4DB2-BD59-A6C34878D82A}">
                    <a16:rowId xmlns:a16="http://schemas.microsoft.com/office/drawing/2014/main" val="3327188993"/>
                  </a:ext>
                </a:extLst>
              </a:tr>
              <a:tr h="865218">
                <a:tc>
                  <a:txBody>
                    <a:bodyPr/>
                    <a:lstStyle/>
                    <a:p>
                      <a:pPr>
                        <a:lnSpc>
                          <a:spcPct val="150000"/>
                        </a:lnSpc>
                      </a:pPr>
                      <a:r>
                        <a:rPr lang="it-IT" sz="2200"/>
                        <a:t>R7</a:t>
                      </a:r>
                    </a:p>
                  </a:txBody>
                  <a:tcPr>
                    <a:lnL w="0">
                      <a:noFill/>
                    </a:lnL>
                    <a:lnR w="28575">
                      <a:solidFill>
                        <a:srgbClr val="026639"/>
                      </a:solidFill>
                    </a:lnR>
                    <a:lnT w="0">
                      <a:noFill/>
                    </a:lnT>
                    <a:lnB w="0">
                      <a:noFill/>
                    </a:lnB>
                  </a:tcPr>
                </a:tc>
                <a:tc>
                  <a:txBody>
                    <a:bodyPr/>
                    <a:lstStyle/>
                    <a:p>
                      <a:pPr marL="0" marR="0" lvl="0" indent="0" algn="l">
                        <a:lnSpc>
                          <a:spcPct val="150000"/>
                        </a:lnSpc>
                        <a:spcBef>
                          <a:spcPct val="20000"/>
                        </a:spcBef>
                        <a:spcAft>
                          <a:spcPts val="0"/>
                        </a:spcAft>
                        <a:buNone/>
                      </a:pPr>
                      <a:r>
                        <a:rPr lang="it-IT" sz="2200" b="0" i="0" u="none" strike="noStrike" noProof="0" err="1">
                          <a:latin typeface="Calibri"/>
                        </a:rPr>
                        <a:t>eMSP</a:t>
                      </a:r>
                      <a:r>
                        <a:rPr lang="it-IT" sz="2200" b="0" i="0" u="none" strike="noStrike" noProof="0">
                          <a:latin typeface="Calibri"/>
                        </a:rPr>
                        <a:t> must show </a:t>
                      </a:r>
                      <a:r>
                        <a:rPr lang="it-IT" sz="2200" b="0" i="0" u="none" strike="noStrike" noProof="0" err="1">
                          <a:latin typeface="Calibri"/>
                        </a:rPr>
                        <a:t>registered</a:t>
                      </a:r>
                      <a:r>
                        <a:rPr lang="it-IT" sz="2200" b="0" i="0" u="none" strike="noStrike" noProof="0">
                          <a:latin typeface="Calibri"/>
                        </a:rPr>
                        <a:t> users </a:t>
                      </a:r>
                      <a:r>
                        <a:rPr lang="it-IT" sz="2200" b="0" i="0" u="none" strike="noStrike" noProof="0" err="1">
                          <a:latin typeface="Calibri"/>
                        </a:rPr>
                        <a:t>correct</a:t>
                      </a:r>
                      <a:r>
                        <a:rPr lang="it-IT" sz="2200" b="0" i="0" u="none" strike="noStrike" noProof="0">
                          <a:latin typeface="Calibri"/>
                        </a:rPr>
                        <a:t> </a:t>
                      </a:r>
                      <a:r>
                        <a:rPr lang="it-IT" sz="2200" b="0" i="0" u="none" strike="noStrike" noProof="0" err="1">
                          <a:latin typeface="Calibri"/>
                        </a:rPr>
                        <a:t>positional</a:t>
                      </a:r>
                      <a:r>
                        <a:rPr lang="it-IT" sz="2200" b="0" i="0" u="none" strike="noStrike" noProof="0">
                          <a:latin typeface="Calibri"/>
                        </a:rPr>
                        <a:t> data and </a:t>
                      </a:r>
                      <a:r>
                        <a:rPr lang="it-IT" sz="2200" b="0" i="0" u="none" strike="noStrike" noProof="0" err="1">
                          <a:latin typeface="Calibri"/>
                        </a:rPr>
                        <a:t>nearby</a:t>
                      </a:r>
                      <a:r>
                        <a:rPr lang="it-IT" sz="2200" b="0" i="0" u="none" strike="noStrike" noProof="0">
                          <a:latin typeface="Calibri"/>
                        </a:rPr>
                        <a:t> </a:t>
                      </a:r>
                      <a:r>
                        <a:rPr lang="it-IT" sz="2200" b="0" i="0" u="none" strike="noStrike" noProof="0" err="1">
                          <a:latin typeface="Calibri"/>
                        </a:rPr>
                        <a:t>charging</a:t>
                      </a:r>
                      <a:r>
                        <a:rPr lang="it-IT" sz="2200" b="0" i="0" u="none" strike="noStrike" noProof="0">
                          <a:latin typeface="Calibri"/>
                        </a:rPr>
                        <a:t> stations</a:t>
                      </a:r>
                    </a:p>
                  </a:txBody>
                  <a:tcPr>
                    <a:lnL w="28575">
                      <a:solidFill>
                        <a:srgbClr val="026639"/>
                      </a:solidFill>
                    </a:lnL>
                    <a:lnR w="0">
                      <a:noFill/>
                    </a:lnR>
                    <a:lnT w="0">
                      <a:noFill/>
                    </a:lnT>
                    <a:lnB w="0">
                      <a:noFill/>
                    </a:lnB>
                  </a:tcPr>
                </a:tc>
                <a:extLst>
                  <a:ext uri="{0D108BD9-81ED-4DB2-BD59-A6C34878D82A}">
                    <a16:rowId xmlns:a16="http://schemas.microsoft.com/office/drawing/2014/main" val="1007884531"/>
                  </a:ext>
                </a:extLst>
              </a:tr>
              <a:tr h="865218">
                <a:tc>
                  <a:txBody>
                    <a:bodyPr/>
                    <a:lstStyle/>
                    <a:p>
                      <a:pPr>
                        <a:lnSpc>
                          <a:spcPct val="150000"/>
                        </a:lnSpc>
                      </a:pPr>
                      <a:r>
                        <a:rPr lang="it-IT" sz="2200"/>
                        <a:t>R18</a:t>
                      </a:r>
                    </a:p>
                  </a:txBody>
                  <a:tcPr>
                    <a:lnL w="0">
                      <a:noFill/>
                    </a:lnL>
                    <a:lnR w="28575">
                      <a:solidFill>
                        <a:srgbClr val="026639"/>
                      </a:solidFill>
                    </a:lnR>
                    <a:lnT w="0">
                      <a:noFill/>
                    </a:lnT>
                    <a:lnB w="0">
                      <a:noFill/>
                    </a:lnB>
                  </a:tcPr>
                </a:tc>
                <a:tc>
                  <a:txBody>
                    <a:bodyPr/>
                    <a:lstStyle/>
                    <a:p>
                      <a:pPr lvl="0">
                        <a:lnSpc>
                          <a:spcPct val="150000"/>
                        </a:lnSpc>
                        <a:buNone/>
                      </a:pPr>
                      <a:r>
                        <a:rPr lang="it-IT" sz="2200" b="0" i="0" u="none" strike="noStrike" noProof="0">
                          <a:latin typeface="Calibri"/>
                        </a:rPr>
                        <a:t>CPMS must be </a:t>
                      </a:r>
                      <a:r>
                        <a:rPr lang="it-IT" sz="2200" b="0" i="0" u="none" strike="noStrike" noProof="0" err="1">
                          <a:latin typeface="Calibri"/>
                        </a:rPr>
                        <a:t>able</a:t>
                      </a:r>
                      <a:r>
                        <a:rPr lang="it-IT" sz="2200" b="0" i="0" u="none" strike="noStrike" noProof="0">
                          <a:latin typeface="Calibri"/>
                        </a:rPr>
                        <a:t> to </a:t>
                      </a:r>
                      <a:r>
                        <a:rPr lang="it-IT" sz="2200" b="0" i="0" u="none" strike="noStrike" noProof="0" err="1">
                          <a:latin typeface="Calibri"/>
                        </a:rPr>
                        <a:t>automatically</a:t>
                      </a:r>
                      <a:r>
                        <a:rPr lang="it-IT" sz="2200" b="0" i="0" u="none" strike="noStrike" noProof="0">
                          <a:latin typeface="Calibri"/>
                        </a:rPr>
                        <a:t> decide </a:t>
                      </a:r>
                      <a:r>
                        <a:rPr lang="it-IT" sz="2200" b="0" i="0" u="none" strike="noStrike" noProof="0" err="1">
                          <a:latin typeface="Calibri"/>
                        </a:rPr>
                        <a:t>how</a:t>
                      </a:r>
                      <a:r>
                        <a:rPr lang="it-IT" sz="2200" b="0" i="0" u="none" strike="noStrike" noProof="0">
                          <a:latin typeface="Calibri"/>
                        </a:rPr>
                        <a:t> to </a:t>
                      </a:r>
                      <a:r>
                        <a:rPr lang="it-IT" sz="2200" b="0" i="0" u="none" strike="noStrike" noProof="0" err="1">
                          <a:latin typeface="Calibri"/>
                        </a:rPr>
                        <a:t>manage</a:t>
                      </a:r>
                      <a:r>
                        <a:rPr lang="it-IT" sz="2200" b="0" i="0" u="none" strike="noStrike" noProof="0">
                          <a:latin typeface="Calibri"/>
                        </a:rPr>
                        <a:t> </a:t>
                      </a:r>
                      <a:r>
                        <a:rPr lang="it-IT" sz="2200" b="0" i="0" u="none" strike="noStrike" noProof="0" err="1">
                          <a:latin typeface="Calibri"/>
                        </a:rPr>
                        <a:t>its</a:t>
                      </a:r>
                      <a:r>
                        <a:rPr lang="it-IT" sz="2200" b="0" i="0" u="none" strike="noStrike" noProof="0">
                          <a:latin typeface="Calibri"/>
                        </a:rPr>
                        <a:t> </a:t>
                      </a:r>
                      <a:r>
                        <a:rPr lang="it-IT" sz="2200" b="0" i="0" u="none" strike="noStrike" noProof="0" err="1">
                          <a:latin typeface="Calibri"/>
                        </a:rPr>
                        <a:t>own</a:t>
                      </a:r>
                      <a:r>
                        <a:rPr lang="it-IT" sz="2200" b="0" i="0" u="none" strike="noStrike" noProof="0">
                          <a:latin typeface="Calibri"/>
                        </a:rPr>
                        <a:t> </a:t>
                      </a:r>
                      <a:r>
                        <a:rPr lang="it-IT" sz="2200" b="0" i="0" u="none" strike="noStrike" noProof="0" err="1">
                          <a:latin typeface="Calibri"/>
                        </a:rPr>
                        <a:t>battery</a:t>
                      </a:r>
                      <a:r>
                        <a:rPr lang="it-IT" sz="2200" b="0" i="0" u="none" strike="noStrike" noProof="0">
                          <a:latin typeface="Calibri"/>
                        </a:rPr>
                        <a:t> and net power</a:t>
                      </a:r>
                      <a:endParaRPr lang="it-IT" sz="2200"/>
                    </a:p>
                  </a:txBody>
                  <a:tcPr>
                    <a:lnL w="28575">
                      <a:solidFill>
                        <a:srgbClr val="026639"/>
                      </a:solidFill>
                    </a:lnL>
                    <a:lnR w="0">
                      <a:noFill/>
                    </a:lnR>
                    <a:lnT w="0">
                      <a:noFill/>
                    </a:lnT>
                    <a:lnB w="0">
                      <a:noFill/>
                    </a:lnB>
                  </a:tcPr>
                </a:tc>
                <a:extLst>
                  <a:ext uri="{0D108BD9-81ED-4DB2-BD59-A6C34878D82A}">
                    <a16:rowId xmlns:a16="http://schemas.microsoft.com/office/drawing/2014/main" val="3843500339"/>
                  </a:ext>
                </a:extLst>
              </a:tr>
              <a:tr h="865218">
                <a:tc>
                  <a:txBody>
                    <a:bodyPr/>
                    <a:lstStyle/>
                    <a:p>
                      <a:pPr>
                        <a:lnSpc>
                          <a:spcPct val="150000"/>
                        </a:lnSpc>
                      </a:pPr>
                      <a:r>
                        <a:rPr lang="it-IT" sz="2200"/>
                        <a:t>R19</a:t>
                      </a:r>
                    </a:p>
                  </a:txBody>
                  <a:tcPr>
                    <a:lnL w="0">
                      <a:noFill/>
                    </a:lnL>
                    <a:lnR w="28575">
                      <a:solidFill>
                        <a:srgbClr val="026639"/>
                      </a:solidFill>
                    </a:lnR>
                    <a:lnT w="0">
                      <a:noFill/>
                    </a:lnT>
                    <a:lnB w="0">
                      <a:noFill/>
                    </a:lnB>
                  </a:tcPr>
                </a:tc>
                <a:tc>
                  <a:txBody>
                    <a:bodyPr/>
                    <a:lstStyle/>
                    <a:p>
                      <a:pPr marL="0" marR="0" lvl="0" indent="0" algn="l">
                        <a:lnSpc>
                          <a:spcPct val="150000"/>
                        </a:lnSpc>
                        <a:spcBef>
                          <a:spcPct val="20000"/>
                        </a:spcBef>
                        <a:spcAft>
                          <a:spcPts val="0"/>
                        </a:spcAft>
                        <a:buNone/>
                      </a:pPr>
                      <a:r>
                        <a:rPr lang="it-IT" sz="2200" b="0" i="0" u="none" strike="noStrike" noProof="0">
                          <a:latin typeface="Calibri"/>
                        </a:rPr>
                        <a:t>CPMS must be </a:t>
                      </a:r>
                      <a:r>
                        <a:rPr lang="it-IT" sz="2200" b="0" i="0" u="none" strike="noStrike" noProof="0" err="1">
                          <a:latin typeface="Calibri"/>
                        </a:rPr>
                        <a:t>able</a:t>
                      </a:r>
                      <a:r>
                        <a:rPr lang="it-IT" sz="2200" b="0" i="0" u="none" strike="noStrike" noProof="0">
                          <a:latin typeface="Calibri"/>
                        </a:rPr>
                        <a:t> to </a:t>
                      </a:r>
                      <a:r>
                        <a:rPr lang="it-IT" sz="2200" b="0" i="0" u="none" strike="noStrike" noProof="0" err="1">
                          <a:latin typeface="Calibri"/>
                        </a:rPr>
                        <a:t>automatically</a:t>
                      </a:r>
                      <a:r>
                        <a:rPr lang="it-IT" sz="2200" b="0" i="0" u="none" strike="noStrike" noProof="0">
                          <a:latin typeface="Calibri"/>
                        </a:rPr>
                        <a:t> decide </a:t>
                      </a:r>
                      <a:r>
                        <a:rPr lang="it-IT" sz="2200" b="0" i="0" u="none" strike="noStrike" noProof="0" err="1">
                          <a:latin typeface="Calibri"/>
                        </a:rPr>
                        <a:t>which</a:t>
                      </a:r>
                      <a:r>
                        <a:rPr lang="it-IT" sz="2200" b="0" i="0" u="none" strike="noStrike" noProof="0">
                          <a:latin typeface="Calibri"/>
                        </a:rPr>
                        <a:t> DSO </a:t>
                      </a:r>
                      <a:r>
                        <a:rPr lang="it-IT" sz="2200" b="0" i="0" u="none" strike="noStrike" noProof="0" err="1">
                          <a:latin typeface="Calibri"/>
                        </a:rPr>
                        <a:t>buy</a:t>
                      </a:r>
                      <a:r>
                        <a:rPr lang="it-IT" sz="2200" b="0" i="0" u="none" strike="noStrike" noProof="0">
                          <a:latin typeface="Calibri"/>
                        </a:rPr>
                        <a:t> energy from</a:t>
                      </a:r>
                      <a:endParaRPr lang="en-US" sz="2200" b="0" i="0" u="none" strike="noStrike" noProof="0">
                        <a:latin typeface="Calibri"/>
                      </a:endParaRPr>
                    </a:p>
                  </a:txBody>
                  <a:tcPr>
                    <a:lnL w="28575">
                      <a:solidFill>
                        <a:srgbClr val="026639"/>
                      </a:solidFill>
                    </a:lnL>
                    <a:lnR w="0">
                      <a:noFill/>
                    </a:lnR>
                    <a:lnT w="0">
                      <a:noFill/>
                    </a:lnT>
                    <a:lnB w="0">
                      <a:noFill/>
                    </a:lnB>
                  </a:tcPr>
                </a:tc>
                <a:extLst>
                  <a:ext uri="{0D108BD9-81ED-4DB2-BD59-A6C34878D82A}">
                    <a16:rowId xmlns:a16="http://schemas.microsoft.com/office/drawing/2014/main" val="3083965069"/>
                  </a:ext>
                </a:extLst>
              </a:tr>
              <a:tr h="865218">
                <a:tc>
                  <a:txBody>
                    <a:bodyPr/>
                    <a:lstStyle/>
                    <a:p>
                      <a:pPr>
                        <a:lnSpc>
                          <a:spcPct val="150000"/>
                        </a:lnSpc>
                      </a:pPr>
                      <a:r>
                        <a:rPr lang="it-IT" sz="2200"/>
                        <a:t>R20</a:t>
                      </a:r>
                    </a:p>
                  </a:txBody>
                  <a:tcPr>
                    <a:lnL w="0">
                      <a:noFill/>
                    </a:lnL>
                    <a:lnR w="28575">
                      <a:solidFill>
                        <a:srgbClr val="026639"/>
                      </a:solidFill>
                    </a:lnR>
                    <a:lnT w="0">
                      <a:noFill/>
                    </a:lnT>
                    <a:lnB w="0">
                      <a:noFill/>
                    </a:lnB>
                  </a:tcPr>
                </a:tc>
                <a:tc>
                  <a:txBody>
                    <a:bodyPr/>
                    <a:lstStyle/>
                    <a:p>
                      <a:pPr lvl="0">
                        <a:lnSpc>
                          <a:spcPct val="150000"/>
                        </a:lnSpc>
                        <a:buNone/>
                      </a:pPr>
                      <a:r>
                        <a:rPr lang="it-IT" sz="2200" b="0" i="0" u="none" strike="noStrike" noProof="0">
                          <a:latin typeface="Calibri"/>
                        </a:rPr>
                        <a:t>CPMS must be </a:t>
                      </a:r>
                      <a:r>
                        <a:rPr lang="it-IT" sz="2200" b="0" i="0" u="none" strike="noStrike" noProof="0" err="1">
                          <a:latin typeface="Calibri"/>
                        </a:rPr>
                        <a:t>able</a:t>
                      </a:r>
                      <a:r>
                        <a:rPr lang="it-IT" sz="2200" b="0" i="0" u="none" strike="noStrike" noProof="0">
                          <a:latin typeface="Calibri"/>
                        </a:rPr>
                        <a:t> to </a:t>
                      </a:r>
                      <a:r>
                        <a:rPr lang="it-IT" sz="2200" b="0" i="0" u="none" strike="noStrike" noProof="0" err="1">
                          <a:latin typeface="Calibri"/>
                        </a:rPr>
                        <a:t>answer</a:t>
                      </a:r>
                      <a:r>
                        <a:rPr lang="it-IT" sz="2200" b="0" i="0" u="none" strike="noStrike" noProof="0">
                          <a:latin typeface="Calibri"/>
                        </a:rPr>
                        <a:t> </a:t>
                      </a:r>
                      <a:r>
                        <a:rPr lang="it-IT" sz="2200" b="0" i="0" u="none" strike="noStrike" noProof="0" err="1">
                          <a:latin typeface="Calibri"/>
                        </a:rPr>
                        <a:t>eMSP</a:t>
                      </a:r>
                      <a:r>
                        <a:rPr lang="it-IT" sz="2200" b="0" i="0" u="none" strike="noStrike" noProof="0">
                          <a:latin typeface="Calibri"/>
                        </a:rPr>
                        <a:t> </a:t>
                      </a:r>
                      <a:r>
                        <a:rPr lang="it-IT" sz="2200" b="0" i="0" u="none" strike="noStrike" noProof="0" err="1">
                          <a:latin typeface="Calibri"/>
                        </a:rPr>
                        <a:t>requests</a:t>
                      </a:r>
                      <a:r>
                        <a:rPr lang="it-IT" sz="2200" b="0" i="0" u="none" strike="noStrike" noProof="0">
                          <a:latin typeface="Calibri"/>
                        </a:rPr>
                        <a:t> for free </a:t>
                      </a:r>
                      <a:r>
                        <a:rPr lang="it-IT" sz="2200" b="0" i="0" u="none" strike="noStrike" noProof="0" err="1">
                          <a:latin typeface="Calibri"/>
                        </a:rPr>
                        <a:t>timeframes</a:t>
                      </a:r>
                      <a:r>
                        <a:rPr lang="it-IT" sz="2200" b="0" i="0" u="none" strike="noStrike" noProof="0">
                          <a:latin typeface="Calibri"/>
                        </a:rPr>
                        <a:t> and relative prices</a:t>
                      </a:r>
                      <a:endParaRPr lang="it-IT" sz="2200"/>
                    </a:p>
                  </a:txBody>
                  <a:tcPr>
                    <a:lnL w="28575">
                      <a:solidFill>
                        <a:srgbClr val="026639"/>
                      </a:solidFill>
                    </a:lnL>
                    <a:lnR w="0">
                      <a:noFill/>
                    </a:lnR>
                    <a:lnT w="0">
                      <a:noFill/>
                    </a:lnT>
                    <a:lnB w="0">
                      <a:noFill/>
                    </a:lnB>
                  </a:tcPr>
                </a:tc>
                <a:extLst>
                  <a:ext uri="{0D108BD9-81ED-4DB2-BD59-A6C34878D82A}">
                    <a16:rowId xmlns:a16="http://schemas.microsoft.com/office/drawing/2014/main" val="906915331"/>
                  </a:ext>
                </a:extLst>
              </a:tr>
            </a:tbl>
          </a:graphicData>
        </a:graphic>
      </p:graphicFrame>
    </p:spTree>
    <p:extLst>
      <p:ext uri="{BB962C8B-B14F-4D97-AF65-F5344CB8AC3E}">
        <p14:creationId xmlns:p14="http://schemas.microsoft.com/office/powerpoint/2010/main" val="377054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1408F5-E606-4393-B7D8-200EE5A22736}"/>
              </a:ext>
            </a:extLst>
          </p:cNvPr>
          <p:cNvSpPr>
            <a:spLocks noGrp="1"/>
          </p:cNvSpPr>
          <p:nvPr>
            <p:ph type="title"/>
          </p:nvPr>
        </p:nvSpPr>
        <p:spPr>
          <a:xfrm>
            <a:off x="384695" y="139166"/>
            <a:ext cx="9510991" cy="840400"/>
          </a:xfrm>
        </p:spPr>
        <p:txBody>
          <a:bodyPr>
            <a:normAutofit fontScale="90000"/>
          </a:bodyPr>
          <a:lstStyle/>
          <a:p>
            <a:r>
              <a:rPr lang="it-IT" err="1">
                <a:latin typeface="Calibri"/>
                <a:cs typeface="Calibri"/>
              </a:rPr>
              <a:t>Most</a:t>
            </a:r>
            <a:r>
              <a:rPr lang="it-IT">
                <a:latin typeface="Calibri"/>
                <a:cs typeface="Calibri"/>
              </a:rPr>
              <a:t> </a:t>
            </a:r>
            <a:r>
              <a:rPr lang="it-IT" err="1">
                <a:latin typeface="Calibri"/>
                <a:cs typeface="Calibri"/>
              </a:rPr>
              <a:t>important</a:t>
            </a:r>
            <a:r>
              <a:rPr lang="it-IT">
                <a:latin typeface="Calibri"/>
                <a:cs typeface="Calibri"/>
              </a:rPr>
              <a:t> </a:t>
            </a:r>
            <a:br>
              <a:rPr lang="it-IT" sz="3200">
                <a:latin typeface="Calibri"/>
                <a:cs typeface="Calibri"/>
              </a:rPr>
            </a:br>
            <a:r>
              <a:rPr lang="it-IT" sz="3200" err="1">
                <a:latin typeface="Calibri"/>
                <a:cs typeface="Calibri"/>
              </a:rPr>
              <a:t>Assumptions</a:t>
            </a:r>
            <a:endParaRPr lang="it-IT" sz="3200" err="1"/>
          </a:p>
        </p:txBody>
      </p:sp>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RASD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graphicFrame>
        <p:nvGraphicFramePr>
          <p:cNvPr id="7" name="Tabella 7">
            <a:extLst>
              <a:ext uri="{FF2B5EF4-FFF2-40B4-BE49-F238E27FC236}">
                <a16:creationId xmlns:a16="http://schemas.microsoft.com/office/drawing/2014/main" id="{8CC2DD7A-4852-16C5-CE85-985A9E455883}"/>
              </a:ext>
            </a:extLst>
          </p:cNvPr>
          <p:cNvGraphicFramePr>
            <a:graphicFrameLocks noGrp="1"/>
          </p:cNvGraphicFramePr>
          <p:nvPr/>
        </p:nvGraphicFramePr>
        <p:xfrm>
          <a:off x="365932" y="2257070"/>
          <a:ext cx="11362928" cy="2847405"/>
        </p:xfrm>
        <a:graphic>
          <a:graphicData uri="http://schemas.openxmlformats.org/drawingml/2006/table">
            <a:tbl>
              <a:tblPr firstRow="1" bandRow="1">
                <a:tableStyleId>{2D5ABB26-0587-4C30-8999-92F81FD0307C}</a:tableStyleId>
              </a:tblPr>
              <a:tblGrid>
                <a:gridCol w="1210805">
                  <a:extLst>
                    <a:ext uri="{9D8B030D-6E8A-4147-A177-3AD203B41FA5}">
                      <a16:colId xmlns:a16="http://schemas.microsoft.com/office/drawing/2014/main" val="793044139"/>
                    </a:ext>
                  </a:extLst>
                </a:gridCol>
                <a:gridCol w="10152123">
                  <a:extLst>
                    <a:ext uri="{9D8B030D-6E8A-4147-A177-3AD203B41FA5}">
                      <a16:colId xmlns:a16="http://schemas.microsoft.com/office/drawing/2014/main" val="371211508"/>
                    </a:ext>
                  </a:extLst>
                </a:gridCol>
              </a:tblGrid>
              <a:tr h="503045">
                <a:tc>
                  <a:txBody>
                    <a:bodyPr/>
                    <a:lstStyle/>
                    <a:p>
                      <a:pPr lvl="0">
                        <a:lnSpc>
                          <a:spcPct val="150000"/>
                        </a:lnSpc>
                        <a:buNone/>
                      </a:pPr>
                      <a:r>
                        <a:rPr lang="it-IT" sz="2400"/>
                        <a:t>D1</a:t>
                      </a:r>
                    </a:p>
                  </a:txBody>
                  <a:tcPr>
                    <a:lnL w="0">
                      <a:noFill/>
                    </a:lnL>
                    <a:lnR w="28575">
                      <a:solidFill>
                        <a:srgbClr val="026639"/>
                      </a:solidFill>
                    </a:lnR>
                    <a:lnT w="0">
                      <a:noFill/>
                    </a:lnT>
                    <a:lnB w="0">
                      <a:noFill/>
                    </a:lnB>
                  </a:tcPr>
                </a:tc>
                <a:tc>
                  <a:txBody>
                    <a:bodyPr/>
                    <a:lstStyle/>
                    <a:p>
                      <a:pPr marL="0" marR="0" lvl="0" indent="0" algn="l">
                        <a:lnSpc>
                          <a:spcPct val="100000"/>
                        </a:lnSpc>
                        <a:spcBef>
                          <a:spcPct val="20000"/>
                        </a:spcBef>
                        <a:spcAft>
                          <a:spcPts val="0"/>
                        </a:spcAft>
                        <a:buNone/>
                      </a:pPr>
                      <a:r>
                        <a:rPr lang="it-IT" sz="2400" b="0" i="0" u="none" strike="noStrike" noProof="0" err="1"/>
                        <a:t>During</a:t>
                      </a:r>
                      <a:r>
                        <a:rPr lang="it-IT" sz="2400" b="0" i="0" u="none" strike="noStrike" noProof="0"/>
                        <a:t> the night hours energy </a:t>
                      </a:r>
                      <a:r>
                        <a:rPr lang="it-IT" sz="2400" b="0" i="0" u="none" strike="noStrike" noProof="0" err="1"/>
                        <a:t>is</a:t>
                      </a:r>
                      <a:r>
                        <a:rPr lang="it-IT" sz="2400" b="0" i="0" u="none" strike="noStrike" noProof="0"/>
                        <a:t> </a:t>
                      </a:r>
                      <a:r>
                        <a:rPr lang="it-IT" sz="2400" b="0" i="0" u="none" strike="noStrike" noProof="0" err="1"/>
                        <a:t>less</a:t>
                      </a:r>
                      <a:r>
                        <a:rPr lang="it-IT" sz="2400" b="0" i="0" u="none" strike="noStrike" noProof="0"/>
                        <a:t> </a:t>
                      </a:r>
                      <a:r>
                        <a:rPr lang="it-IT" sz="2400" b="0" i="0" u="none" strike="noStrike" noProof="0" err="1"/>
                        <a:t>expensive</a:t>
                      </a:r>
                    </a:p>
                  </a:txBody>
                  <a:tcPr>
                    <a:lnL w="28575">
                      <a:solidFill>
                        <a:srgbClr val="026639"/>
                      </a:solidFill>
                    </a:lnL>
                    <a:lnR w="0">
                      <a:noFill/>
                    </a:lnR>
                    <a:lnT w="0">
                      <a:noFill/>
                    </a:lnT>
                    <a:lnB w="0">
                      <a:noFill/>
                    </a:lnB>
                  </a:tcPr>
                </a:tc>
                <a:extLst>
                  <a:ext uri="{0D108BD9-81ED-4DB2-BD59-A6C34878D82A}">
                    <a16:rowId xmlns:a16="http://schemas.microsoft.com/office/drawing/2014/main" val="3327188993"/>
                  </a:ext>
                </a:extLst>
              </a:tr>
              <a:tr h="503045">
                <a:tc>
                  <a:txBody>
                    <a:bodyPr/>
                    <a:lstStyle/>
                    <a:p>
                      <a:pPr>
                        <a:lnSpc>
                          <a:spcPct val="150000"/>
                        </a:lnSpc>
                      </a:pPr>
                      <a:r>
                        <a:rPr lang="it-IT" sz="2400"/>
                        <a:t>D3</a:t>
                      </a:r>
                    </a:p>
                  </a:txBody>
                  <a:tcPr>
                    <a:lnL w="0">
                      <a:noFill/>
                    </a:lnL>
                    <a:lnR w="28575">
                      <a:solidFill>
                        <a:srgbClr val="026639"/>
                      </a:solidFill>
                    </a:lnR>
                    <a:lnT w="0">
                      <a:noFill/>
                    </a:lnT>
                    <a:lnB w="0">
                      <a:noFill/>
                    </a:lnB>
                  </a:tcPr>
                </a:tc>
                <a:tc>
                  <a:txBody>
                    <a:bodyPr/>
                    <a:lstStyle/>
                    <a:p>
                      <a:pPr marL="0" marR="0" lvl="0" indent="0" algn="l">
                        <a:lnSpc>
                          <a:spcPct val="150000"/>
                        </a:lnSpc>
                        <a:spcBef>
                          <a:spcPct val="20000"/>
                        </a:spcBef>
                        <a:spcAft>
                          <a:spcPts val="0"/>
                        </a:spcAft>
                        <a:buNone/>
                      </a:pPr>
                      <a:r>
                        <a:rPr lang="it-IT" sz="2400" b="0" i="0" u="none" strike="noStrike" noProof="0"/>
                        <a:t>After a </a:t>
                      </a:r>
                      <a:r>
                        <a:rPr lang="it-IT" sz="2400" b="0" i="0" u="none" strike="noStrike" noProof="0" err="1"/>
                        <a:t>vehicle</a:t>
                      </a:r>
                      <a:r>
                        <a:rPr lang="it-IT" sz="2400" b="0" i="0" u="none" strike="noStrike" noProof="0"/>
                        <a:t> </a:t>
                      </a:r>
                      <a:r>
                        <a:rPr lang="it-IT" sz="2400" b="0" i="0" u="none" strike="noStrike" noProof="0" err="1"/>
                        <a:t>reserved</a:t>
                      </a:r>
                      <a:r>
                        <a:rPr lang="it-IT" sz="2400" b="0" i="0" u="none" strike="noStrike" noProof="0"/>
                        <a:t> time-frame finishes the </a:t>
                      </a:r>
                      <a:r>
                        <a:rPr lang="it-IT" sz="2400" b="0" i="0" u="none" strike="noStrike" noProof="0" err="1"/>
                        <a:t>charging</a:t>
                      </a:r>
                      <a:r>
                        <a:rPr lang="it-IT" sz="2400" b="0" i="0" u="none" strike="noStrike" noProof="0"/>
                        <a:t> </a:t>
                      </a:r>
                      <a:r>
                        <a:rPr lang="it-IT" sz="2400" b="0" i="0" u="none" strike="noStrike" noProof="0" err="1"/>
                        <a:t>socket</a:t>
                      </a:r>
                      <a:r>
                        <a:rPr lang="it-IT" sz="2400" b="0" i="0" u="none" strike="noStrike" noProof="0"/>
                        <a:t> </a:t>
                      </a:r>
                      <a:r>
                        <a:rPr lang="it-IT" sz="2400" b="0" i="0" u="none" strike="noStrike" noProof="0" err="1"/>
                        <a:t>is</a:t>
                      </a:r>
                      <a:r>
                        <a:rPr lang="it-IT" sz="2400" b="0" i="0" u="none" strike="noStrike" noProof="0"/>
                        <a:t> </a:t>
                      </a:r>
                      <a:r>
                        <a:rPr lang="it-IT" sz="2400" b="0" i="0" u="none" strike="noStrike" noProof="0" err="1"/>
                        <a:t>freed</a:t>
                      </a:r>
                      <a:r>
                        <a:rPr lang="it-IT" sz="2400" b="0" i="0" u="none" strike="noStrike" noProof="0"/>
                        <a:t> in 5 minutes</a:t>
                      </a:r>
                      <a:endParaRPr lang="it-IT" sz="2400" b="0" i="0" u="none" strike="noStrike" noProof="0">
                        <a:latin typeface="Calibri"/>
                      </a:endParaRPr>
                    </a:p>
                  </a:txBody>
                  <a:tcPr>
                    <a:lnL w="28575">
                      <a:solidFill>
                        <a:srgbClr val="026639"/>
                      </a:solidFill>
                    </a:lnL>
                    <a:lnR w="0">
                      <a:noFill/>
                    </a:lnR>
                    <a:lnT w="0">
                      <a:noFill/>
                    </a:lnT>
                    <a:lnB w="0">
                      <a:noFill/>
                    </a:lnB>
                  </a:tcPr>
                </a:tc>
                <a:extLst>
                  <a:ext uri="{0D108BD9-81ED-4DB2-BD59-A6C34878D82A}">
                    <a16:rowId xmlns:a16="http://schemas.microsoft.com/office/drawing/2014/main" val="1007884531"/>
                  </a:ext>
                </a:extLst>
              </a:tr>
              <a:tr h="920205">
                <a:tc>
                  <a:txBody>
                    <a:bodyPr/>
                    <a:lstStyle/>
                    <a:p>
                      <a:pPr>
                        <a:lnSpc>
                          <a:spcPct val="150000"/>
                        </a:lnSpc>
                      </a:pPr>
                      <a:r>
                        <a:rPr lang="it-IT" sz="2400"/>
                        <a:t>D[5-10]</a:t>
                      </a:r>
                    </a:p>
                  </a:txBody>
                  <a:tcPr>
                    <a:lnL w="0">
                      <a:noFill/>
                    </a:lnL>
                    <a:lnR w="28575">
                      <a:solidFill>
                        <a:srgbClr val="026639"/>
                      </a:solidFill>
                    </a:lnR>
                    <a:lnT w="0">
                      <a:noFill/>
                    </a:lnT>
                    <a:lnB w="0">
                      <a:noFill/>
                    </a:lnB>
                  </a:tcPr>
                </a:tc>
                <a:tc>
                  <a:txBody>
                    <a:bodyPr/>
                    <a:lstStyle/>
                    <a:p>
                      <a:pPr lvl="0">
                        <a:lnSpc>
                          <a:spcPct val="150000"/>
                        </a:lnSpc>
                        <a:buNone/>
                      </a:pPr>
                      <a:r>
                        <a:rPr lang="it-IT" sz="2400" b="0" i="0" u="none" strike="noStrike" noProof="0" err="1"/>
                        <a:t>There</a:t>
                      </a:r>
                      <a:r>
                        <a:rPr lang="it-IT" sz="2400" b="0" i="0" u="none" strike="noStrike" noProof="0"/>
                        <a:t> </a:t>
                      </a:r>
                      <a:r>
                        <a:rPr lang="it-IT" sz="2400" b="0" i="0" u="none" strike="noStrike" noProof="0" err="1"/>
                        <a:t>exists</a:t>
                      </a:r>
                      <a:r>
                        <a:rPr lang="it-IT" sz="2400" b="0" i="0" u="none" strike="noStrike" noProof="0"/>
                        <a:t> </a:t>
                      </a:r>
                      <a:r>
                        <a:rPr lang="it-IT" sz="2400" b="0" i="0" u="none" strike="noStrike" noProof="0" err="1"/>
                        <a:t>APIs</a:t>
                      </a:r>
                      <a:r>
                        <a:rPr lang="it-IT" sz="2400" b="0" i="0" u="none" strike="noStrike" noProof="0"/>
                        <a:t> </a:t>
                      </a:r>
                      <a:r>
                        <a:rPr lang="it-IT" sz="2400" b="0" i="0" u="none" strike="noStrike" noProof="0" err="1"/>
                        <a:t>that</a:t>
                      </a:r>
                      <a:r>
                        <a:rPr lang="it-IT" sz="2400" b="0" i="0" u="none" strike="noStrike" noProof="0"/>
                        <a:t> </a:t>
                      </a:r>
                      <a:r>
                        <a:rPr lang="it-IT" sz="2400" b="0" i="0" u="none" strike="noStrike" noProof="0" err="1"/>
                        <a:t>enable</a:t>
                      </a:r>
                      <a:r>
                        <a:rPr lang="it-IT" sz="2400" b="0" i="0" u="none" strike="noStrike" noProof="0"/>
                        <a:t> </a:t>
                      </a:r>
                      <a:r>
                        <a:rPr lang="it-IT" sz="2400" b="0" i="0" u="none" strike="noStrike" noProof="0" err="1"/>
                        <a:t>comunication</a:t>
                      </a:r>
                      <a:r>
                        <a:rPr lang="it-IT" sz="2400" b="0" i="0" u="none" strike="noStrike" noProof="0"/>
                        <a:t> </a:t>
                      </a:r>
                      <a:r>
                        <a:rPr lang="it-IT" sz="2400" b="0" i="0" u="none" strike="noStrike" noProof="0" err="1"/>
                        <a:t>between</a:t>
                      </a:r>
                      <a:r>
                        <a:rPr lang="it-IT" sz="2400" b="0" i="0" u="none" strike="noStrike" noProof="0"/>
                        <a:t> the </a:t>
                      </a:r>
                      <a:r>
                        <a:rPr lang="it-IT" sz="2400" b="0" i="0" u="none" strike="noStrike" noProof="0" err="1"/>
                        <a:t>different</a:t>
                      </a:r>
                      <a:r>
                        <a:rPr lang="it-IT" sz="2400" b="0" i="0" u="none" strike="noStrike" noProof="0"/>
                        <a:t> parts of the systems </a:t>
                      </a:r>
                      <a:r>
                        <a:rPr lang="it-IT" sz="2400" b="0" i="0" u="none" strike="noStrike" noProof="0" err="1"/>
                        <a:t>external</a:t>
                      </a:r>
                      <a:r>
                        <a:rPr lang="it-IT" sz="2400" b="0" i="0" u="none" strike="noStrike" noProof="0"/>
                        <a:t> </a:t>
                      </a:r>
                      <a:r>
                        <a:rPr lang="it-IT" sz="2400" b="0" i="0" u="none" strike="noStrike" noProof="0" err="1"/>
                        <a:t>modules</a:t>
                      </a:r>
                      <a:r>
                        <a:rPr lang="it-IT" sz="2400" b="0" i="0" u="none" strike="noStrike" noProof="0"/>
                        <a:t> </a:t>
                      </a:r>
                      <a:endParaRPr lang="it-IT" sz="2400"/>
                    </a:p>
                  </a:txBody>
                  <a:tcPr>
                    <a:lnL w="28575">
                      <a:solidFill>
                        <a:srgbClr val="026639"/>
                      </a:solidFill>
                    </a:lnL>
                    <a:lnR w="0">
                      <a:noFill/>
                    </a:lnR>
                    <a:lnT w="0">
                      <a:noFill/>
                    </a:lnT>
                    <a:lnB w="0">
                      <a:noFill/>
                    </a:lnB>
                  </a:tcPr>
                </a:tc>
                <a:extLst>
                  <a:ext uri="{0D108BD9-81ED-4DB2-BD59-A6C34878D82A}">
                    <a16:rowId xmlns:a16="http://schemas.microsoft.com/office/drawing/2014/main" val="3843500339"/>
                  </a:ext>
                </a:extLst>
              </a:tr>
            </a:tbl>
          </a:graphicData>
        </a:graphic>
      </p:graphicFrame>
    </p:spTree>
    <p:extLst>
      <p:ext uri="{BB962C8B-B14F-4D97-AF65-F5344CB8AC3E}">
        <p14:creationId xmlns:p14="http://schemas.microsoft.com/office/powerpoint/2010/main" val="1350205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RASD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pic>
        <p:nvPicPr>
          <p:cNvPr id="3" name="Immagine 5">
            <a:extLst>
              <a:ext uri="{FF2B5EF4-FFF2-40B4-BE49-F238E27FC236}">
                <a16:creationId xmlns:a16="http://schemas.microsoft.com/office/drawing/2014/main" id="{B1AA15BB-A0C2-D5B7-5DAD-DFD264EE1477}"/>
              </a:ext>
            </a:extLst>
          </p:cNvPr>
          <p:cNvPicPr>
            <a:picLocks noChangeAspect="1"/>
          </p:cNvPicPr>
          <p:nvPr/>
        </p:nvPicPr>
        <p:blipFill>
          <a:blip r:embed="rId3"/>
          <a:stretch>
            <a:fillRect/>
          </a:stretch>
        </p:blipFill>
        <p:spPr>
          <a:xfrm>
            <a:off x="518160" y="1499095"/>
            <a:ext cx="11186160" cy="4377971"/>
          </a:xfrm>
          <a:prstGeom prst="rect">
            <a:avLst/>
          </a:prstGeom>
        </p:spPr>
      </p:pic>
      <p:sp>
        <p:nvSpPr>
          <p:cNvPr id="7" name="Titolo 6">
            <a:extLst>
              <a:ext uri="{FF2B5EF4-FFF2-40B4-BE49-F238E27FC236}">
                <a16:creationId xmlns:a16="http://schemas.microsoft.com/office/drawing/2014/main" id="{2D7A636A-7834-3BE9-20C1-CA03AE073CB3}"/>
              </a:ext>
            </a:extLst>
          </p:cNvPr>
          <p:cNvSpPr>
            <a:spLocks noGrp="1"/>
          </p:cNvSpPr>
          <p:nvPr>
            <p:ph type="title"/>
          </p:nvPr>
        </p:nvSpPr>
        <p:spPr/>
        <p:txBody>
          <a:bodyPr>
            <a:normAutofit fontScale="90000"/>
          </a:bodyPr>
          <a:lstStyle/>
          <a:p>
            <a:r>
              <a:rPr lang="it-IT" sz="3100" dirty="0" err="1">
                <a:latin typeface="Calibri"/>
                <a:cs typeface="Calibri"/>
              </a:rPr>
              <a:t>Alloy</a:t>
            </a:r>
            <a:r>
              <a:rPr lang="it-IT" sz="3100" dirty="0">
                <a:latin typeface="Calibri"/>
                <a:cs typeface="Calibri"/>
              </a:rPr>
              <a:t> model</a:t>
            </a:r>
            <a:br>
              <a:rPr lang="en-US" dirty="0"/>
            </a:br>
            <a:r>
              <a:rPr lang="it-IT" dirty="0" err="1">
                <a:latin typeface="Calibri"/>
                <a:cs typeface="Calibri"/>
              </a:rPr>
              <a:t>eMSP</a:t>
            </a:r>
            <a:r>
              <a:rPr lang="it-IT" dirty="0">
                <a:latin typeface="Calibri"/>
                <a:cs typeface="Calibri"/>
              </a:rPr>
              <a:t> World</a:t>
            </a:r>
            <a:endParaRPr lang="it-IT" dirty="0"/>
          </a:p>
        </p:txBody>
      </p:sp>
    </p:spTree>
    <p:extLst>
      <p:ext uri="{BB962C8B-B14F-4D97-AF65-F5344CB8AC3E}">
        <p14:creationId xmlns:p14="http://schemas.microsoft.com/office/powerpoint/2010/main" val="285328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RASD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pic>
        <p:nvPicPr>
          <p:cNvPr id="9" name="Immagine 9">
            <a:extLst>
              <a:ext uri="{FF2B5EF4-FFF2-40B4-BE49-F238E27FC236}">
                <a16:creationId xmlns:a16="http://schemas.microsoft.com/office/drawing/2014/main" id="{B1DBF8F7-EFD9-44FF-F6BF-E32A61294AB4}"/>
              </a:ext>
            </a:extLst>
          </p:cNvPr>
          <p:cNvPicPr>
            <a:picLocks noChangeAspect="1"/>
          </p:cNvPicPr>
          <p:nvPr/>
        </p:nvPicPr>
        <p:blipFill>
          <a:blip r:embed="rId3"/>
          <a:stretch>
            <a:fillRect/>
          </a:stretch>
        </p:blipFill>
        <p:spPr>
          <a:xfrm>
            <a:off x="81280" y="1468554"/>
            <a:ext cx="12029440" cy="4510173"/>
          </a:xfrm>
          <a:prstGeom prst="rect">
            <a:avLst/>
          </a:prstGeom>
        </p:spPr>
      </p:pic>
      <p:sp>
        <p:nvSpPr>
          <p:cNvPr id="8" name="Titolo 7">
            <a:extLst>
              <a:ext uri="{FF2B5EF4-FFF2-40B4-BE49-F238E27FC236}">
                <a16:creationId xmlns:a16="http://schemas.microsoft.com/office/drawing/2014/main" id="{CAB15DF9-F6B5-B7C8-2BE7-F0CF1F3715BC}"/>
              </a:ext>
            </a:extLst>
          </p:cNvPr>
          <p:cNvSpPr>
            <a:spLocks noGrp="1"/>
          </p:cNvSpPr>
          <p:nvPr>
            <p:ph type="title"/>
          </p:nvPr>
        </p:nvSpPr>
        <p:spPr/>
        <p:txBody>
          <a:bodyPr>
            <a:normAutofit fontScale="90000"/>
          </a:bodyPr>
          <a:lstStyle/>
          <a:p>
            <a:r>
              <a:rPr lang="it-IT" sz="3100" err="1">
                <a:latin typeface="Calibri"/>
                <a:cs typeface="Calibri"/>
              </a:rPr>
              <a:t>Alloy</a:t>
            </a:r>
            <a:r>
              <a:rPr lang="it-IT" sz="3100">
                <a:latin typeface="Calibri"/>
                <a:cs typeface="Calibri"/>
              </a:rPr>
              <a:t> model</a:t>
            </a:r>
            <a:br>
              <a:rPr lang="it-IT"/>
            </a:br>
            <a:r>
              <a:rPr lang="it-IT">
                <a:latin typeface="Calibri"/>
                <a:cs typeface="Calibri"/>
              </a:rPr>
              <a:t>CPMS World</a:t>
            </a:r>
            <a:endParaRPr lang="it-IT" b="0">
              <a:latin typeface="Calibri"/>
              <a:cs typeface="Calibri"/>
            </a:endParaRPr>
          </a:p>
          <a:p>
            <a:endParaRPr lang="it-IT"/>
          </a:p>
        </p:txBody>
      </p:sp>
    </p:spTree>
    <p:extLst>
      <p:ext uri="{BB962C8B-B14F-4D97-AF65-F5344CB8AC3E}">
        <p14:creationId xmlns:p14="http://schemas.microsoft.com/office/powerpoint/2010/main" val="398650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E89BC96-DBCE-619B-9F0F-B51786FF03FD}"/>
              </a:ext>
            </a:extLst>
          </p:cNvPr>
          <p:cNvSpPr txBox="1">
            <a:spLocks/>
          </p:cNvSpPr>
          <p:nvPr/>
        </p:nvSpPr>
        <p:spPr>
          <a:xfrm>
            <a:off x="10534535" y="139166"/>
            <a:ext cx="1525231" cy="840400"/>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Calibri" panose="020F0502020204030204" pitchFamily="34" charset="0"/>
                <a:ea typeface="+mj-ea"/>
                <a:cs typeface="Calibri" panose="020F0502020204030204" pitchFamily="34" charset="0"/>
              </a:defRPr>
            </a:lvl1pPr>
          </a:lstStyle>
          <a:p>
            <a:pPr algn="r"/>
            <a:r>
              <a:rPr lang="it-IT" sz="1800">
                <a:latin typeface="Calibri"/>
                <a:cs typeface="Calibri"/>
              </a:rPr>
              <a:t>RASD</a:t>
            </a:r>
            <a:endParaRPr lang="it-IT" sz="1800"/>
          </a:p>
        </p:txBody>
      </p:sp>
      <p:sp>
        <p:nvSpPr>
          <p:cNvPr id="5" name="Segnaposto contenuto 2">
            <a:extLst>
              <a:ext uri="{FF2B5EF4-FFF2-40B4-BE49-F238E27FC236}">
                <a16:creationId xmlns:a16="http://schemas.microsoft.com/office/drawing/2014/main" id="{6111DDA5-4A27-79B2-835D-2E232A8C8659}"/>
              </a:ext>
            </a:extLst>
          </p:cNvPr>
          <p:cNvSpPr>
            <a:spLocks noGrp="1"/>
          </p:cNvSpPr>
          <p:nvPr>
            <p:ph idx="1"/>
          </p:nvPr>
        </p:nvSpPr>
        <p:spPr>
          <a:xfrm>
            <a:off x="609600" y="1600201"/>
            <a:ext cx="11098301" cy="2626043"/>
          </a:xfrm>
        </p:spPr>
        <p:txBody>
          <a:bodyPr vert="horz" lIns="91440" tIns="45720" rIns="91440" bIns="45720" rtlCol="0" anchor="t">
            <a:normAutofit/>
          </a:bodyPr>
          <a:lstStyle/>
          <a:p>
            <a:endParaRPr lang="it-IT"/>
          </a:p>
          <a:p>
            <a:endParaRPr lang="it-IT"/>
          </a:p>
        </p:txBody>
      </p:sp>
      <p:sp>
        <p:nvSpPr>
          <p:cNvPr id="8" name="Titolo 7">
            <a:extLst>
              <a:ext uri="{FF2B5EF4-FFF2-40B4-BE49-F238E27FC236}">
                <a16:creationId xmlns:a16="http://schemas.microsoft.com/office/drawing/2014/main" id="{CAB15DF9-F6B5-B7C8-2BE7-F0CF1F3715BC}"/>
              </a:ext>
            </a:extLst>
          </p:cNvPr>
          <p:cNvSpPr>
            <a:spLocks noGrp="1"/>
          </p:cNvSpPr>
          <p:nvPr>
            <p:ph type="title"/>
          </p:nvPr>
        </p:nvSpPr>
        <p:spPr/>
        <p:txBody>
          <a:bodyPr>
            <a:normAutofit fontScale="90000"/>
          </a:bodyPr>
          <a:lstStyle/>
          <a:p>
            <a:r>
              <a:rPr lang="it-IT" sz="3100" dirty="0" err="1">
                <a:latin typeface="Calibri"/>
                <a:cs typeface="Calibri"/>
              </a:rPr>
              <a:t>Alloy</a:t>
            </a:r>
            <a:r>
              <a:rPr lang="it-IT" sz="3100" dirty="0">
                <a:latin typeface="Calibri"/>
                <a:cs typeface="Calibri"/>
              </a:rPr>
              <a:t> model</a:t>
            </a:r>
            <a:br>
              <a:rPr lang="it-IT" dirty="0"/>
            </a:br>
            <a:r>
              <a:rPr lang="it-IT" dirty="0" err="1"/>
              <a:t>Reservations</a:t>
            </a:r>
            <a:endParaRPr lang="it-IT" b="0" dirty="0">
              <a:latin typeface="Calibri"/>
              <a:cs typeface="Calibri"/>
            </a:endParaRPr>
          </a:p>
          <a:p>
            <a:endParaRPr lang="it-IT" dirty="0"/>
          </a:p>
        </p:txBody>
      </p:sp>
      <p:pic>
        <p:nvPicPr>
          <p:cNvPr id="7" name="Picture 6" descr="Diagram&#10;&#10;Description automatically generated">
            <a:extLst>
              <a:ext uri="{FF2B5EF4-FFF2-40B4-BE49-F238E27FC236}">
                <a16:creationId xmlns:a16="http://schemas.microsoft.com/office/drawing/2014/main" id="{68664DDB-7477-E880-3C6D-D481AD9595B2}"/>
              </a:ext>
            </a:extLst>
          </p:cNvPr>
          <p:cNvPicPr>
            <a:picLocks noChangeAspect="1"/>
          </p:cNvPicPr>
          <p:nvPr/>
        </p:nvPicPr>
        <p:blipFill>
          <a:blip r:embed="rId3"/>
          <a:stretch>
            <a:fillRect/>
          </a:stretch>
        </p:blipFill>
        <p:spPr>
          <a:xfrm>
            <a:off x="375305" y="1344168"/>
            <a:ext cx="11441390" cy="4630397"/>
          </a:xfrm>
          <a:prstGeom prst="rect">
            <a:avLst/>
          </a:prstGeom>
        </p:spPr>
      </p:pic>
    </p:spTree>
    <p:extLst>
      <p:ext uri="{BB962C8B-B14F-4D97-AF65-F5344CB8AC3E}">
        <p14:creationId xmlns:p14="http://schemas.microsoft.com/office/powerpoint/2010/main" val="1623779481"/>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85B21F3832B664EACBD0ACF22D8D2CF" ma:contentTypeVersion="10" ma:contentTypeDescription="Creare un nuovo documento." ma:contentTypeScope="" ma:versionID="78228ce90ba149db22dbc96af372eca8">
  <xsd:schema xmlns:xsd="http://www.w3.org/2001/XMLSchema" xmlns:xs="http://www.w3.org/2001/XMLSchema" xmlns:p="http://schemas.microsoft.com/office/2006/metadata/properties" xmlns:ns2="00d844ec-6388-45f0-b3b5-d4d7ab683fe0" targetNamespace="http://schemas.microsoft.com/office/2006/metadata/properties" ma:root="true" ma:fieldsID="627e510f791a9c99fd5cbf77cdea01ce" ns2:_="">
    <xsd:import namespace="00d844ec-6388-45f0-b3b5-d4d7ab683fe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d844ec-6388-45f0-b3b5-d4d7ab683fe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56A65B-9B89-46DB-96A2-0CDF0DF39A1A}">
  <ds:schemaRefs>
    <ds:schemaRef ds:uri="00d844ec-6388-45f0-b3b5-d4d7ab683f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82F446B-50F3-4620-AAB6-AC6BC0C47129}">
  <ds:schemaRefs>
    <ds:schemaRef ds:uri="http://schemas.microsoft.com/sharepoint/v3/contenttype/forms"/>
  </ds:schemaRefs>
</ds:datastoreItem>
</file>

<file path=customXml/itemProps3.xml><?xml version="1.0" encoding="utf-8"?>
<ds:datastoreItem xmlns:ds="http://schemas.openxmlformats.org/officeDocument/2006/customXml" ds:itemID="{C5696B0D-FDA1-4AF1-A084-11F5E5115656}">
  <ds:schemaRefs>
    <ds:schemaRef ds:uri="00d844ec-6388-45f0-b3b5-d4d7ab683f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TotalTime>
  <Words>1647</Words>
  <Application>Microsoft Office PowerPoint</Application>
  <PresentationFormat>Widescreen</PresentationFormat>
  <Paragraphs>194</Paragraphs>
  <Slides>25</Slides>
  <Notes>22</Notes>
  <HiddenSlides>4</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25</vt:i4>
      </vt:variant>
    </vt:vector>
  </HeadingPairs>
  <TitlesOfParts>
    <vt:vector size="29" baseType="lpstr">
      <vt:lpstr>Arial</vt:lpstr>
      <vt:lpstr>Calibri</vt:lpstr>
      <vt:lpstr>Wingdings</vt:lpstr>
      <vt:lpstr>POLI</vt:lpstr>
      <vt:lpstr>e-Mobility for ALL </vt:lpstr>
      <vt:lpstr> </vt:lpstr>
      <vt:lpstr>Goals</vt:lpstr>
      <vt:lpstr>Use case Charging Process</vt:lpstr>
      <vt:lpstr>Most important  Requirements</vt:lpstr>
      <vt:lpstr>Most important  Assumptions</vt:lpstr>
      <vt:lpstr>Alloy model eMSP World</vt:lpstr>
      <vt:lpstr>Alloy model CPMS World </vt:lpstr>
      <vt:lpstr>Alloy model Reservations </vt:lpstr>
      <vt:lpstr> </vt:lpstr>
      <vt:lpstr>System components view</vt:lpstr>
      <vt:lpstr>System components view eMSP server</vt:lpstr>
      <vt:lpstr>System components view eMSP app</vt:lpstr>
      <vt:lpstr>System components view CPMS server</vt:lpstr>
      <vt:lpstr>System components interaction</vt:lpstr>
      <vt:lpstr>Component interfaces</vt:lpstr>
      <vt:lpstr>Component interfaces eMSP server</vt:lpstr>
      <vt:lpstr>Component interfaces eMSP app</vt:lpstr>
      <vt:lpstr>Component interfaces CPMS server</vt:lpstr>
      <vt:lpstr>Architectural style and patterns</vt:lpstr>
      <vt:lpstr>Implementation, integration and tests plan eMSP server </vt:lpstr>
      <vt:lpstr>Implementation, integration and tests plan CPMS server </vt:lpstr>
      <vt:lpstr>Presentazione standard di PowerPoint</vt:lpstr>
      <vt:lpstr>Implementation, integration and tests plan eMSP app</vt:lpstr>
      <vt:lpstr>Presentazione standard di PowerPoint</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Elia Feltrin</cp:lastModifiedBy>
  <cp:revision>3</cp:revision>
  <dcterms:created xsi:type="dcterms:W3CDTF">2015-05-26T12:27:57Z</dcterms:created>
  <dcterms:modified xsi:type="dcterms:W3CDTF">2023-02-17T10:55:14Z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0x010100A85B21F3832B664EACBD0ACF22D8D2CF</vt:lpwstr>
  </property>
</Properties>
</file>